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7" r:id="rId2"/>
    <p:sldId id="256" r:id="rId3"/>
    <p:sldId id="259" r:id="rId4"/>
    <p:sldId id="260" r:id="rId5"/>
    <p:sldId id="272" r:id="rId6"/>
    <p:sldId id="262" r:id="rId7"/>
    <p:sldId id="308" r:id="rId8"/>
    <p:sldId id="263" r:id="rId9"/>
    <p:sldId id="268" r:id="rId10"/>
    <p:sldId id="264" r:id="rId11"/>
    <p:sldId id="284" r:id="rId12"/>
    <p:sldId id="285" r:id="rId13"/>
    <p:sldId id="286" r:id="rId14"/>
    <p:sldId id="309" r:id="rId15"/>
    <p:sldId id="310" r:id="rId16"/>
    <p:sldId id="311" r:id="rId17"/>
    <p:sldId id="312" r:id="rId18"/>
    <p:sldId id="313" r:id="rId19"/>
    <p:sldId id="314" r:id="rId20"/>
    <p:sldId id="315" r:id="rId21"/>
    <p:sldId id="316" r:id="rId22"/>
    <p:sldId id="273" r:id="rId23"/>
    <p:sldId id="277" r:id="rId24"/>
    <p:sldId id="276" r:id="rId25"/>
    <p:sldId id="287" r:id="rId26"/>
    <p:sldId id="279" r:id="rId2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500" autoAdjust="0"/>
    <p:restoredTop sz="94671" autoAdjust="0"/>
  </p:normalViewPr>
  <p:slideViewPr>
    <p:cSldViewPr>
      <p:cViewPr>
        <p:scale>
          <a:sx n="66" d="100"/>
          <a:sy n="66" d="100"/>
        </p:scale>
        <p:origin x="-1548" y="-96"/>
      </p:cViewPr>
      <p:guideLst>
        <p:guide orient="horz" pos="2160"/>
        <p:guide pos="2880"/>
      </p:guideLst>
    </p:cSldViewPr>
  </p:slideViewPr>
  <p:outlineViewPr>
    <p:cViewPr>
      <p:scale>
        <a:sx n="33" d="100"/>
        <a:sy n="33" d="100"/>
      </p:scale>
      <p:origin x="0" y="9486"/>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E659288-233E-43A6-8C26-24B08A7EE126}" type="doc">
      <dgm:prSet loTypeId="urn:microsoft.com/office/officeart/2005/8/layout/cycle8" loCatId="cycle" qsTypeId="urn:microsoft.com/office/officeart/2005/8/quickstyle/simple1" qsCatId="simple" csTypeId="urn:microsoft.com/office/officeart/2005/8/colors/accent1_2" csCatId="accent1" phldr="1"/>
      <dgm:spPr/>
    </dgm:pt>
    <dgm:pt modelId="{5C8DAFE7-4CAA-4B15-83C7-A1AC2AB35306}">
      <dgm:prSet phldrT="[Text]" custT="1"/>
      <dgm:spPr>
        <a:solidFill>
          <a:schemeClr val="accent5">
            <a:lumMod val="75000"/>
          </a:schemeClr>
        </a:solidFill>
      </dgm:spPr>
      <dgm:t>
        <a:bodyPr/>
        <a:lstStyle/>
        <a:p>
          <a:r>
            <a:rPr lang="en-US" sz="2400" dirty="0" smtClean="0"/>
            <a:t>Development Platform</a:t>
          </a:r>
          <a:endParaRPr lang="en-US" sz="2400" dirty="0"/>
        </a:p>
      </dgm:t>
    </dgm:pt>
    <dgm:pt modelId="{CC8B1EFC-F792-4EDB-A646-904F2FAAFCC9}" type="parTrans" cxnId="{30918267-0591-4626-901C-EACF7F6FAF2C}">
      <dgm:prSet/>
      <dgm:spPr/>
      <dgm:t>
        <a:bodyPr/>
        <a:lstStyle/>
        <a:p>
          <a:endParaRPr lang="en-US"/>
        </a:p>
      </dgm:t>
    </dgm:pt>
    <dgm:pt modelId="{75A66F3A-31C9-4AA3-938D-ABFDE8B3F497}" type="sibTrans" cxnId="{30918267-0591-4626-901C-EACF7F6FAF2C}">
      <dgm:prSet/>
      <dgm:spPr/>
      <dgm:t>
        <a:bodyPr/>
        <a:lstStyle/>
        <a:p>
          <a:endParaRPr lang="en-US"/>
        </a:p>
      </dgm:t>
    </dgm:pt>
    <dgm:pt modelId="{D7E80314-234D-48AE-BCC1-FC0F09D6D12C}">
      <dgm:prSet phldrT="[Text]" custT="1"/>
      <dgm:spPr>
        <a:solidFill>
          <a:schemeClr val="accent5">
            <a:lumMod val="75000"/>
          </a:schemeClr>
        </a:solidFill>
      </dgm:spPr>
      <dgm:t>
        <a:bodyPr/>
        <a:lstStyle/>
        <a:p>
          <a:r>
            <a:rPr lang="en-US" sz="2400" dirty="0" smtClean="0"/>
            <a:t>User Experience &amp; Integration with Messaging Platforms</a:t>
          </a:r>
          <a:endParaRPr lang="en-US" sz="2400" dirty="0"/>
        </a:p>
      </dgm:t>
    </dgm:pt>
    <dgm:pt modelId="{841639AD-D06A-4615-B8CD-BE3618CC1984}" type="parTrans" cxnId="{C2F2A1B5-C780-4BE2-9B56-BEAD1B9114BD}">
      <dgm:prSet/>
      <dgm:spPr/>
      <dgm:t>
        <a:bodyPr/>
        <a:lstStyle/>
        <a:p>
          <a:endParaRPr lang="en-US"/>
        </a:p>
      </dgm:t>
    </dgm:pt>
    <dgm:pt modelId="{A3647BED-222D-4ED5-9505-C391850DC1B9}" type="sibTrans" cxnId="{C2F2A1B5-C780-4BE2-9B56-BEAD1B9114BD}">
      <dgm:prSet/>
      <dgm:spPr/>
      <dgm:t>
        <a:bodyPr/>
        <a:lstStyle/>
        <a:p>
          <a:endParaRPr lang="en-US"/>
        </a:p>
      </dgm:t>
    </dgm:pt>
    <dgm:pt modelId="{CB5932B3-05C8-431D-87F1-78CB4346018C}">
      <dgm:prSet phldrT="[Text]" custT="1"/>
      <dgm:spPr>
        <a:solidFill>
          <a:schemeClr val="accent5">
            <a:lumMod val="75000"/>
          </a:schemeClr>
        </a:solidFill>
      </dgm:spPr>
      <dgm:t>
        <a:bodyPr/>
        <a:lstStyle/>
        <a:p>
          <a:r>
            <a:rPr lang="en-US" sz="2400" dirty="0" smtClean="0"/>
            <a:t>Artificial Intelligence Interface</a:t>
          </a:r>
          <a:endParaRPr lang="en-US" sz="2400" dirty="0"/>
        </a:p>
      </dgm:t>
    </dgm:pt>
    <dgm:pt modelId="{2E69D30A-3593-4255-AE73-DEB4FC0D5867}" type="parTrans" cxnId="{FEA11F3B-715E-4ACE-B0A6-AF7BE84D4E6B}">
      <dgm:prSet/>
      <dgm:spPr/>
      <dgm:t>
        <a:bodyPr/>
        <a:lstStyle/>
        <a:p>
          <a:endParaRPr lang="en-US"/>
        </a:p>
      </dgm:t>
    </dgm:pt>
    <dgm:pt modelId="{F49C64A0-D22A-4F9A-AEA1-2F7E3343B465}" type="sibTrans" cxnId="{FEA11F3B-715E-4ACE-B0A6-AF7BE84D4E6B}">
      <dgm:prSet/>
      <dgm:spPr/>
      <dgm:t>
        <a:bodyPr/>
        <a:lstStyle/>
        <a:p>
          <a:endParaRPr lang="en-US"/>
        </a:p>
      </dgm:t>
    </dgm:pt>
    <dgm:pt modelId="{3EE7C088-979B-45C8-9E78-B33DFB260B7A}" type="pres">
      <dgm:prSet presAssocID="{EE659288-233E-43A6-8C26-24B08A7EE126}" presName="compositeShape" presStyleCnt="0">
        <dgm:presLayoutVars>
          <dgm:chMax val="7"/>
          <dgm:dir/>
          <dgm:resizeHandles val="exact"/>
        </dgm:presLayoutVars>
      </dgm:prSet>
      <dgm:spPr/>
    </dgm:pt>
    <dgm:pt modelId="{73030DBC-DE65-4439-B383-A3C903535F49}" type="pres">
      <dgm:prSet presAssocID="{EE659288-233E-43A6-8C26-24B08A7EE126}" presName="wedge1" presStyleLbl="node1" presStyleIdx="0" presStyleCnt="3"/>
      <dgm:spPr/>
      <dgm:t>
        <a:bodyPr/>
        <a:lstStyle/>
        <a:p>
          <a:endParaRPr lang="en-US"/>
        </a:p>
      </dgm:t>
    </dgm:pt>
    <dgm:pt modelId="{496CC103-2C56-455F-A243-2B2EA1F23DFB}" type="pres">
      <dgm:prSet presAssocID="{EE659288-233E-43A6-8C26-24B08A7EE126}" presName="dummy1a" presStyleCnt="0"/>
      <dgm:spPr/>
    </dgm:pt>
    <dgm:pt modelId="{7C0A2F1C-4940-4815-A954-41494D9F2F99}" type="pres">
      <dgm:prSet presAssocID="{EE659288-233E-43A6-8C26-24B08A7EE126}" presName="dummy1b" presStyleCnt="0"/>
      <dgm:spPr/>
    </dgm:pt>
    <dgm:pt modelId="{D2E92490-A87B-48CF-8707-014A0DC3F368}" type="pres">
      <dgm:prSet presAssocID="{EE659288-233E-43A6-8C26-24B08A7EE126}" presName="wedge1Tx" presStyleLbl="node1" presStyleIdx="0" presStyleCnt="3">
        <dgm:presLayoutVars>
          <dgm:chMax val="0"/>
          <dgm:chPref val="0"/>
          <dgm:bulletEnabled val="1"/>
        </dgm:presLayoutVars>
      </dgm:prSet>
      <dgm:spPr/>
      <dgm:t>
        <a:bodyPr/>
        <a:lstStyle/>
        <a:p>
          <a:endParaRPr lang="en-US"/>
        </a:p>
      </dgm:t>
    </dgm:pt>
    <dgm:pt modelId="{6AED3013-79A8-4CFC-94AD-91E0C6A85D1F}" type="pres">
      <dgm:prSet presAssocID="{EE659288-233E-43A6-8C26-24B08A7EE126}" presName="wedge2" presStyleLbl="node1" presStyleIdx="1" presStyleCnt="3"/>
      <dgm:spPr/>
      <dgm:t>
        <a:bodyPr/>
        <a:lstStyle/>
        <a:p>
          <a:endParaRPr lang="en-US"/>
        </a:p>
      </dgm:t>
    </dgm:pt>
    <dgm:pt modelId="{614DBEA9-53F0-4208-AC06-E1D00CD52DEE}" type="pres">
      <dgm:prSet presAssocID="{EE659288-233E-43A6-8C26-24B08A7EE126}" presName="dummy2a" presStyleCnt="0"/>
      <dgm:spPr/>
    </dgm:pt>
    <dgm:pt modelId="{B9B4EFAD-D068-42C0-AB77-9249A4C40A22}" type="pres">
      <dgm:prSet presAssocID="{EE659288-233E-43A6-8C26-24B08A7EE126}" presName="dummy2b" presStyleCnt="0"/>
      <dgm:spPr/>
    </dgm:pt>
    <dgm:pt modelId="{B7503533-3B27-432B-BEB2-BA77648F5065}" type="pres">
      <dgm:prSet presAssocID="{EE659288-233E-43A6-8C26-24B08A7EE126}" presName="wedge2Tx" presStyleLbl="node1" presStyleIdx="1" presStyleCnt="3">
        <dgm:presLayoutVars>
          <dgm:chMax val="0"/>
          <dgm:chPref val="0"/>
          <dgm:bulletEnabled val="1"/>
        </dgm:presLayoutVars>
      </dgm:prSet>
      <dgm:spPr/>
      <dgm:t>
        <a:bodyPr/>
        <a:lstStyle/>
        <a:p>
          <a:endParaRPr lang="en-US"/>
        </a:p>
      </dgm:t>
    </dgm:pt>
    <dgm:pt modelId="{FC8CA27C-A524-47BC-A84A-C68DAA8DD532}" type="pres">
      <dgm:prSet presAssocID="{EE659288-233E-43A6-8C26-24B08A7EE126}" presName="wedge3" presStyleLbl="node1" presStyleIdx="2" presStyleCnt="3"/>
      <dgm:spPr/>
      <dgm:t>
        <a:bodyPr/>
        <a:lstStyle/>
        <a:p>
          <a:endParaRPr lang="en-US"/>
        </a:p>
      </dgm:t>
    </dgm:pt>
    <dgm:pt modelId="{080445CE-2D09-411C-9AF4-230474ED8DAC}" type="pres">
      <dgm:prSet presAssocID="{EE659288-233E-43A6-8C26-24B08A7EE126}" presName="dummy3a" presStyleCnt="0"/>
      <dgm:spPr/>
    </dgm:pt>
    <dgm:pt modelId="{27077992-DF13-4878-A278-53AFC8F680B0}" type="pres">
      <dgm:prSet presAssocID="{EE659288-233E-43A6-8C26-24B08A7EE126}" presName="dummy3b" presStyleCnt="0"/>
      <dgm:spPr/>
    </dgm:pt>
    <dgm:pt modelId="{AB9955AB-C518-4637-A2FD-F8F1AD2CD6AC}" type="pres">
      <dgm:prSet presAssocID="{EE659288-233E-43A6-8C26-24B08A7EE126}" presName="wedge3Tx" presStyleLbl="node1" presStyleIdx="2" presStyleCnt="3">
        <dgm:presLayoutVars>
          <dgm:chMax val="0"/>
          <dgm:chPref val="0"/>
          <dgm:bulletEnabled val="1"/>
        </dgm:presLayoutVars>
      </dgm:prSet>
      <dgm:spPr/>
      <dgm:t>
        <a:bodyPr/>
        <a:lstStyle/>
        <a:p>
          <a:endParaRPr lang="en-US"/>
        </a:p>
      </dgm:t>
    </dgm:pt>
    <dgm:pt modelId="{C81F3EE9-90DB-4683-88B2-31E09E67C1F8}" type="pres">
      <dgm:prSet presAssocID="{75A66F3A-31C9-4AA3-938D-ABFDE8B3F497}" presName="arrowWedge1" presStyleLbl="fgSibTrans2D1" presStyleIdx="0" presStyleCnt="3"/>
      <dgm:spPr/>
    </dgm:pt>
    <dgm:pt modelId="{97318979-39CB-4E52-B45B-4EA80173CB21}" type="pres">
      <dgm:prSet presAssocID="{A3647BED-222D-4ED5-9505-C391850DC1B9}" presName="arrowWedge2" presStyleLbl="fgSibTrans2D1" presStyleIdx="1" presStyleCnt="3"/>
      <dgm:spPr/>
    </dgm:pt>
    <dgm:pt modelId="{830ECCE7-9AEB-42E3-B55E-EAA952A3ACD2}" type="pres">
      <dgm:prSet presAssocID="{F49C64A0-D22A-4F9A-AEA1-2F7E3343B465}" presName="arrowWedge3" presStyleLbl="fgSibTrans2D1" presStyleIdx="2" presStyleCnt="3"/>
      <dgm:spPr/>
    </dgm:pt>
  </dgm:ptLst>
  <dgm:cxnLst>
    <dgm:cxn modelId="{FEA11F3B-715E-4ACE-B0A6-AF7BE84D4E6B}" srcId="{EE659288-233E-43A6-8C26-24B08A7EE126}" destId="{CB5932B3-05C8-431D-87F1-78CB4346018C}" srcOrd="2" destOrd="0" parTransId="{2E69D30A-3593-4255-AE73-DEB4FC0D5867}" sibTransId="{F49C64A0-D22A-4F9A-AEA1-2F7E3343B465}"/>
    <dgm:cxn modelId="{8E3705DF-CEE7-4F9A-9B90-16616668E5BF}" type="presOf" srcId="{5C8DAFE7-4CAA-4B15-83C7-A1AC2AB35306}" destId="{73030DBC-DE65-4439-B383-A3C903535F49}" srcOrd="0" destOrd="0" presId="urn:microsoft.com/office/officeart/2005/8/layout/cycle8"/>
    <dgm:cxn modelId="{30918267-0591-4626-901C-EACF7F6FAF2C}" srcId="{EE659288-233E-43A6-8C26-24B08A7EE126}" destId="{5C8DAFE7-4CAA-4B15-83C7-A1AC2AB35306}" srcOrd="0" destOrd="0" parTransId="{CC8B1EFC-F792-4EDB-A646-904F2FAAFCC9}" sibTransId="{75A66F3A-31C9-4AA3-938D-ABFDE8B3F497}"/>
    <dgm:cxn modelId="{8637778A-CD4B-4AFC-8717-45C2E92023E5}" type="presOf" srcId="{EE659288-233E-43A6-8C26-24B08A7EE126}" destId="{3EE7C088-979B-45C8-9E78-B33DFB260B7A}" srcOrd="0" destOrd="0" presId="urn:microsoft.com/office/officeart/2005/8/layout/cycle8"/>
    <dgm:cxn modelId="{D72EE1EE-55EE-4CB2-8AF2-CEFB56E63818}" type="presOf" srcId="{CB5932B3-05C8-431D-87F1-78CB4346018C}" destId="{AB9955AB-C518-4637-A2FD-F8F1AD2CD6AC}" srcOrd="1" destOrd="0" presId="urn:microsoft.com/office/officeart/2005/8/layout/cycle8"/>
    <dgm:cxn modelId="{1D28C521-244B-4440-8430-7B2E37FF7EC8}" type="presOf" srcId="{D7E80314-234D-48AE-BCC1-FC0F09D6D12C}" destId="{6AED3013-79A8-4CFC-94AD-91E0C6A85D1F}" srcOrd="0" destOrd="0" presId="urn:microsoft.com/office/officeart/2005/8/layout/cycle8"/>
    <dgm:cxn modelId="{54EEF4F0-3B19-46EC-8015-79D220FF7C7F}" type="presOf" srcId="{D7E80314-234D-48AE-BCC1-FC0F09D6D12C}" destId="{B7503533-3B27-432B-BEB2-BA77648F5065}" srcOrd="1" destOrd="0" presId="urn:microsoft.com/office/officeart/2005/8/layout/cycle8"/>
    <dgm:cxn modelId="{C2F2A1B5-C780-4BE2-9B56-BEAD1B9114BD}" srcId="{EE659288-233E-43A6-8C26-24B08A7EE126}" destId="{D7E80314-234D-48AE-BCC1-FC0F09D6D12C}" srcOrd="1" destOrd="0" parTransId="{841639AD-D06A-4615-B8CD-BE3618CC1984}" sibTransId="{A3647BED-222D-4ED5-9505-C391850DC1B9}"/>
    <dgm:cxn modelId="{782CDF33-220C-4D4C-8301-1DC8C8F4A416}" type="presOf" srcId="{5C8DAFE7-4CAA-4B15-83C7-A1AC2AB35306}" destId="{D2E92490-A87B-48CF-8707-014A0DC3F368}" srcOrd="1" destOrd="0" presId="urn:microsoft.com/office/officeart/2005/8/layout/cycle8"/>
    <dgm:cxn modelId="{C8916D2C-ACC9-4D9C-B2ED-80F956A7D340}" type="presOf" srcId="{CB5932B3-05C8-431D-87F1-78CB4346018C}" destId="{FC8CA27C-A524-47BC-A84A-C68DAA8DD532}" srcOrd="0" destOrd="0" presId="urn:microsoft.com/office/officeart/2005/8/layout/cycle8"/>
    <dgm:cxn modelId="{37B9D8C3-36BD-4F9C-A4BD-2A0AE6992B6E}" type="presParOf" srcId="{3EE7C088-979B-45C8-9E78-B33DFB260B7A}" destId="{73030DBC-DE65-4439-B383-A3C903535F49}" srcOrd="0" destOrd="0" presId="urn:microsoft.com/office/officeart/2005/8/layout/cycle8"/>
    <dgm:cxn modelId="{0D2EC3F1-1283-4760-A90F-F635F3C74245}" type="presParOf" srcId="{3EE7C088-979B-45C8-9E78-B33DFB260B7A}" destId="{496CC103-2C56-455F-A243-2B2EA1F23DFB}" srcOrd="1" destOrd="0" presId="urn:microsoft.com/office/officeart/2005/8/layout/cycle8"/>
    <dgm:cxn modelId="{0D927BB6-AC62-4A58-A3FF-7FF9E682E0CA}" type="presParOf" srcId="{3EE7C088-979B-45C8-9E78-B33DFB260B7A}" destId="{7C0A2F1C-4940-4815-A954-41494D9F2F99}" srcOrd="2" destOrd="0" presId="urn:microsoft.com/office/officeart/2005/8/layout/cycle8"/>
    <dgm:cxn modelId="{FB6961F5-35BC-440D-813A-1B54F3392336}" type="presParOf" srcId="{3EE7C088-979B-45C8-9E78-B33DFB260B7A}" destId="{D2E92490-A87B-48CF-8707-014A0DC3F368}" srcOrd="3" destOrd="0" presId="urn:microsoft.com/office/officeart/2005/8/layout/cycle8"/>
    <dgm:cxn modelId="{6C6CAC79-E369-446D-84A9-817CED924D18}" type="presParOf" srcId="{3EE7C088-979B-45C8-9E78-B33DFB260B7A}" destId="{6AED3013-79A8-4CFC-94AD-91E0C6A85D1F}" srcOrd="4" destOrd="0" presId="urn:microsoft.com/office/officeart/2005/8/layout/cycle8"/>
    <dgm:cxn modelId="{49AAB0D2-AD81-4E54-8574-DE3CB2655053}" type="presParOf" srcId="{3EE7C088-979B-45C8-9E78-B33DFB260B7A}" destId="{614DBEA9-53F0-4208-AC06-E1D00CD52DEE}" srcOrd="5" destOrd="0" presId="urn:microsoft.com/office/officeart/2005/8/layout/cycle8"/>
    <dgm:cxn modelId="{F812D64D-35F4-48B1-AFE8-DCC72AA0CA72}" type="presParOf" srcId="{3EE7C088-979B-45C8-9E78-B33DFB260B7A}" destId="{B9B4EFAD-D068-42C0-AB77-9249A4C40A22}" srcOrd="6" destOrd="0" presId="urn:microsoft.com/office/officeart/2005/8/layout/cycle8"/>
    <dgm:cxn modelId="{E9D430F9-F178-4A33-8B18-AE357E15A286}" type="presParOf" srcId="{3EE7C088-979B-45C8-9E78-B33DFB260B7A}" destId="{B7503533-3B27-432B-BEB2-BA77648F5065}" srcOrd="7" destOrd="0" presId="urn:microsoft.com/office/officeart/2005/8/layout/cycle8"/>
    <dgm:cxn modelId="{B5BB2BA8-A8AA-48A1-BA0D-346B7B4A6D7C}" type="presParOf" srcId="{3EE7C088-979B-45C8-9E78-B33DFB260B7A}" destId="{FC8CA27C-A524-47BC-A84A-C68DAA8DD532}" srcOrd="8" destOrd="0" presId="urn:microsoft.com/office/officeart/2005/8/layout/cycle8"/>
    <dgm:cxn modelId="{CDCA1153-B389-4F47-BB2B-22370FDF5F2B}" type="presParOf" srcId="{3EE7C088-979B-45C8-9E78-B33DFB260B7A}" destId="{080445CE-2D09-411C-9AF4-230474ED8DAC}" srcOrd="9" destOrd="0" presId="urn:microsoft.com/office/officeart/2005/8/layout/cycle8"/>
    <dgm:cxn modelId="{F988308E-91CE-49AC-9BDC-9421D660A906}" type="presParOf" srcId="{3EE7C088-979B-45C8-9E78-B33DFB260B7A}" destId="{27077992-DF13-4878-A278-53AFC8F680B0}" srcOrd="10" destOrd="0" presId="urn:microsoft.com/office/officeart/2005/8/layout/cycle8"/>
    <dgm:cxn modelId="{AF7FCBB6-6953-4F60-AE23-1A32141CFFC7}" type="presParOf" srcId="{3EE7C088-979B-45C8-9E78-B33DFB260B7A}" destId="{AB9955AB-C518-4637-A2FD-F8F1AD2CD6AC}" srcOrd="11" destOrd="0" presId="urn:microsoft.com/office/officeart/2005/8/layout/cycle8"/>
    <dgm:cxn modelId="{C4395DD8-6A78-4FA7-8C87-EDA4D5B80983}" type="presParOf" srcId="{3EE7C088-979B-45C8-9E78-B33DFB260B7A}" destId="{C81F3EE9-90DB-4683-88B2-31E09E67C1F8}" srcOrd="12" destOrd="0" presId="urn:microsoft.com/office/officeart/2005/8/layout/cycle8"/>
    <dgm:cxn modelId="{1DBE5EF9-DEAA-44B3-8731-3590633EDC41}" type="presParOf" srcId="{3EE7C088-979B-45C8-9E78-B33DFB260B7A}" destId="{97318979-39CB-4E52-B45B-4EA80173CB21}" srcOrd="13" destOrd="0" presId="urn:microsoft.com/office/officeart/2005/8/layout/cycle8"/>
    <dgm:cxn modelId="{8B8FDE16-E824-44B3-A658-B8DF75505341}" type="presParOf" srcId="{3EE7C088-979B-45C8-9E78-B33DFB260B7A}" destId="{830ECCE7-9AEB-42E3-B55E-EAA952A3ACD2}" srcOrd="14" destOrd="0" presId="urn:microsoft.com/office/officeart/2005/8/layout/cycle8"/>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6BBD206-9664-46A7-8253-BADF7C26E3E7}" type="doc">
      <dgm:prSet loTypeId="urn:microsoft.com/office/officeart/2005/8/layout/process1" loCatId="process" qsTypeId="urn:microsoft.com/office/officeart/2005/8/quickstyle/simple1" qsCatId="simple" csTypeId="urn:microsoft.com/office/officeart/2005/8/colors/accent1_2" csCatId="accent1" phldr="1"/>
      <dgm:spPr/>
    </dgm:pt>
    <dgm:pt modelId="{048C96CA-05FE-44AF-9945-EA223A9EBA90}">
      <dgm:prSet phldrT="[Text]">
        <dgm:style>
          <a:lnRef idx="0">
            <a:schemeClr val="accent4"/>
          </a:lnRef>
          <a:fillRef idx="3">
            <a:schemeClr val="accent4"/>
          </a:fillRef>
          <a:effectRef idx="3">
            <a:schemeClr val="accent4"/>
          </a:effectRef>
          <a:fontRef idx="minor">
            <a:schemeClr val="lt1"/>
          </a:fontRef>
        </dgm:style>
      </dgm:prSet>
      <dgm:spPr>
        <a:effectLst>
          <a:outerShdw blurRad="50800" dist="38100" dir="2700000" algn="tl" rotWithShape="0">
            <a:prstClr val="black">
              <a:alpha val="40000"/>
            </a:prstClr>
          </a:outerShdw>
        </a:effectLst>
      </dgm:spPr>
      <dgm:t>
        <a:bodyPr/>
        <a:lstStyle/>
        <a:p>
          <a:r>
            <a:rPr lang="en-US" dirty="0" smtClean="0"/>
            <a:t>INPUT</a:t>
          </a:r>
          <a:endParaRPr lang="en-US" dirty="0"/>
        </a:p>
      </dgm:t>
    </dgm:pt>
    <dgm:pt modelId="{CB27A8EC-7F96-458E-BE32-8D2509F63575}" type="parTrans" cxnId="{57FBE623-9E9C-4EBA-8C75-0D1A15298E63}">
      <dgm:prSet/>
      <dgm:spPr/>
      <dgm:t>
        <a:bodyPr/>
        <a:lstStyle/>
        <a:p>
          <a:endParaRPr lang="en-US"/>
        </a:p>
      </dgm:t>
    </dgm:pt>
    <dgm:pt modelId="{F01806CD-D4D7-44DB-8412-5D423A802677}" type="sibTrans" cxnId="{57FBE623-9E9C-4EBA-8C75-0D1A15298E63}">
      <dgm:prSet/>
      <dgm:spPr/>
      <dgm:t>
        <a:bodyPr/>
        <a:lstStyle/>
        <a:p>
          <a:endParaRPr lang="en-US"/>
        </a:p>
      </dgm:t>
    </dgm:pt>
    <dgm:pt modelId="{FC4DED34-87B7-463C-A3BC-51E8A6AB43C2}">
      <dgm:prSet phldrT="[Text]" custT="1">
        <dgm:style>
          <a:lnRef idx="0">
            <a:schemeClr val="accent1"/>
          </a:lnRef>
          <a:fillRef idx="3">
            <a:schemeClr val="accent1"/>
          </a:fillRef>
          <a:effectRef idx="3">
            <a:schemeClr val="accent1"/>
          </a:effectRef>
          <a:fontRef idx="minor">
            <a:schemeClr val="lt1"/>
          </a:fontRef>
        </dgm:style>
      </dgm:prSet>
      <dgm:spPr>
        <a:effectLst>
          <a:outerShdw blurRad="50800" dist="38100" dir="2700000" algn="tl" rotWithShape="0">
            <a:prstClr val="black">
              <a:alpha val="40000"/>
            </a:prstClr>
          </a:outerShdw>
        </a:effectLst>
      </dgm:spPr>
      <dgm:t>
        <a:bodyPr/>
        <a:lstStyle/>
        <a:p>
          <a:r>
            <a:rPr lang="en-US" sz="2400" dirty="0" smtClean="0"/>
            <a:t>CONVERSATIONAL PLATEFORM</a:t>
          </a:r>
          <a:endParaRPr lang="en-US" sz="2400" dirty="0"/>
        </a:p>
      </dgm:t>
    </dgm:pt>
    <dgm:pt modelId="{41B71987-5284-402B-866C-697502DEA6A3}" type="parTrans" cxnId="{E150835B-2E6A-4F8F-987E-861FF02EC80C}">
      <dgm:prSet/>
      <dgm:spPr/>
      <dgm:t>
        <a:bodyPr/>
        <a:lstStyle/>
        <a:p>
          <a:endParaRPr lang="en-US"/>
        </a:p>
      </dgm:t>
    </dgm:pt>
    <dgm:pt modelId="{2A9C521F-1BA4-4FBB-B55C-E038684126DF}" type="sibTrans" cxnId="{E150835B-2E6A-4F8F-987E-861FF02EC80C}">
      <dgm:prSet/>
      <dgm:spPr/>
      <dgm:t>
        <a:bodyPr/>
        <a:lstStyle/>
        <a:p>
          <a:endParaRPr lang="en-US"/>
        </a:p>
      </dgm:t>
    </dgm:pt>
    <dgm:pt modelId="{716A3490-3AD7-499A-9C96-DDC39FFCEA23}">
      <dgm:prSet phldrT="[Text]">
        <dgm:style>
          <a:lnRef idx="0">
            <a:schemeClr val="accent4"/>
          </a:lnRef>
          <a:fillRef idx="3">
            <a:schemeClr val="accent4"/>
          </a:fillRef>
          <a:effectRef idx="3">
            <a:schemeClr val="accent4"/>
          </a:effectRef>
          <a:fontRef idx="minor">
            <a:schemeClr val="lt1"/>
          </a:fontRef>
        </dgm:style>
      </dgm:prSet>
      <dgm:spPr>
        <a:effectLst>
          <a:outerShdw blurRad="50800" dist="38100" dir="2700000" algn="tl" rotWithShape="0">
            <a:prstClr val="black">
              <a:alpha val="40000"/>
            </a:prstClr>
          </a:outerShdw>
        </a:effectLst>
      </dgm:spPr>
      <dgm:t>
        <a:bodyPr/>
        <a:lstStyle/>
        <a:p>
          <a:r>
            <a:rPr lang="en-US" dirty="0" smtClean="0"/>
            <a:t>OUTPUT</a:t>
          </a:r>
          <a:endParaRPr lang="en-US" dirty="0"/>
        </a:p>
      </dgm:t>
    </dgm:pt>
    <dgm:pt modelId="{D3F2FBDE-D8B5-484A-8763-67725AE72DA5}" type="parTrans" cxnId="{D649D185-A8B6-4FCC-A437-C039DC2AD665}">
      <dgm:prSet/>
      <dgm:spPr/>
      <dgm:t>
        <a:bodyPr/>
        <a:lstStyle/>
        <a:p>
          <a:endParaRPr lang="en-US"/>
        </a:p>
      </dgm:t>
    </dgm:pt>
    <dgm:pt modelId="{8B42DB54-3517-41E9-9F7A-41D2CD6BBC7F}" type="sibTrans" cxnId="{D649D185-A8B6-4FCC-A437-C039DC2AD665}">
      <dgm:prSet/>
      <dgm:spPr/>
      <dgm:t>
        <a:bodyPr/>
        <a:lstStyle/>
        <a:p>
          <a:endParaRPr lang="en-US"/>
        </a:p>
      </dgm:t>
    </dgm:pt>
    <dgm:pt modelId="{B53DB06B-B258-42A7-8E3F-61CA17337FE6}" type="pres">
      <dgm:prSet presAssocID="{56BBD206-9664-46A7-8253-BADF7C26E3E7}" presName="Name0" presStyleCnt="0">
        <dgm:presLayoutVars>
          <dgm:dir/>
          <dgm:resizeHandles val="exact"/>
        </dgm:presLayoutVars>
      </dgm:prSet>
      <dgm:spPr/>
    </dgm:pt>
    <dgm:pt modelId="{D6503813-C9AF-4F18-8A8C-117A44D5D846}" type="pres">
      <dgm:prSet presAssocID="{048C96CA-05FE-44AF-9945-EA223A9EBA90}" presName="node" presStyleLbl="node1" presStyleIdx="0" presStyleCnt="3">
        <dgm:presLayoutVars>
          <dgm:bulletEnabled val="1"/>
        </dgm:presLayoutVars>
      </dgm:prSet>
      <dgm:spPr/>
      <dgm:t>
        <a:bodyPr/>
        <a:lstStyle/>
        <a:p>
          <a:endParaRPr lang="en-US"/>
        </a:p>
      </dgm:t>
    </dgm:pt>
    <dgm:pt modelId="{E9C6D699-738E-4D22-8403-865EA13A7F48}" type="pres">
      <dgm:prSet presAssocID="{F01806CD-D4D7-44DB-8412-5D423A802677}" presName="sibTrans" presStyleLbl="sibTrans2D1" presStyleIdx="0" presStyleCnt="2"/>
      <dgm:spPr/>
      <dgm:t>
        <a:bodyPr/>
        <a:lstStyle/>
        <a:p>
          <a:endParaRPr lang="en-US"/>
        </a:p>
      </dgm:t>
    </dgm:pt>
    <dgm:pt modelId="{D00017E6-FA50-4F7D-9138-105AF806BFE8}" type="pres">
      <dgm:prSet presAssocID="{F01806CD-D4D7-44DB-8412-5D423A802677}" presName="connectorText" presStyleLbl="sibTrans2D1" presStyleIdx="0" presStyleCnt="2"/>
      <dgm:spPr/>
      <dgm:t>
        <a:bodyPr/>
        <a:lstStyle/>
        <a:p>
          <a:endParaRPr lang="en-US"/>
        </a:p>
      </dgm:t>
    </dgm:pt>
    <dgm:pt modelId="{842DE930-BADA-417B-8F9F-742700FBFFC4}" type="pres">
      <dgm:prSet presAssocID="{FC4DED34-87B7-463C-A3BC-51E8A6AB43C2}" presName="node" presStyleLbl="node1" presStyleIdx="1" presStyleCnt="3" custScaleX="144169" custScaleY="165448">
        <dgm:presLayoutVars>
          <dgm:bulletEnabled val="1"/>
        </dgm:presLayoutVars>
      </dgm:prSet>
      <dgm:spPr/>
      <dgm:t>
        <a:bodyPr/>
        <a:lstStyle/>
        <a:p>
          <a:endParaRPr lang="en-US"/>
        </a:p>
      </dgm:t>
    </dgm:pt>
    <dgm:pt modelId="{5871E7E5-088D-4746-9D83-7BB160C63EED}" type="pres">
      <dgm:prSet presAssocID="{2A9C521F-1BA4-4FBB-B55C-E038684126DF}" presName="sibTrans" presStyleLbl="sibTrans2D1" presStyleIdx="1" presStyleCnt="2"/>
      <dgm:spPr/>
      <dgm:t>
        <a:bodyPr/>
        <a:lstStyle/>
        <a:p>
          <a:endParaRPr lang="en-US"/>
        </a:p>
      </dgm:t>
    </dgm:pt>
    <dgm:pt modelId="{17FC05D0-517B-4271-B91A-C1CBD37607F8}" type="pres">
      <dgm:prSet presAssocID="{2A9C521F-1BA4-4FBB-B55C-E038684126DF}" presName="connectorText" presStyleLbl="sibTrans2D1" presStyleIdx="1" presStyleCnt="2"/>
      <dgm:spPr/>
      <dgm:t>
        <a:bodyPr/>
        <a:lstStyle/>
        <a:p>
          <a:endParaRPr lang="en-US"/>
        </a:p>
      </dgm:t>
    </dgm:pt>
    <dgm:pt modelId="{76665FE4-A7CB-4DB6-A2AA-CDD2CD512DE5}" type="pres">
      <dgm:prSet presAssocID="{716A3490-3AD7-499A-9C96-DDC39FFCEA23}" presName="node" presStyleLbl="node1" presStyleIdx="2" presStyleCnt="3">
        <dgm:presLayoutVars>
          <dgm:bulletEnabled val="1"/>
        </dgm:presLayoutVars>
      </dgm:prSet>
      <dgm:spPr/>
      <dgm:t>
        <a:bodyPr/>
        <a:lstStyle/>
        <a:p>
          <a:endParaRPr lang="en-US"/>
        </a:p>
      </dgm:t>
    </dgm:pt>
  </dgm:ptLst>
  <dgm:cxnLst>
    <dgm:cxn modelId="{918C42A6-ED88-4359-87B4-16C135A19F1D}" type="presOf" srcId="{56BBD206-9664-46A7-8253-BADF7C26E3E7}" destId="{B53DB06B-B258-42A7-8E3F-61CA17337FE6}" srcOrd="0" destOrd="0" presId="urn:microsoft.com/office/officeart/2005/8/layout/process1"/>
    <dgm:cxn modelId="{D649D185-A8B6-4FCC-A437-C039DC2AD665}" srcId="{56BBD206-9664-46A7-8253-BADF7C26E3E7}" destId="{716A3490-3AD7-499A-9C96-DDC39FFCEA23}" srcOrd="2" destOrd="0" parTransId="{D3F2FBDE-D8B5-484A-8763-67725AE72DA5}" sibTransId="{8B42DB54-3517-41E9-9F7A-41D2CD6BBC7F}"/>
    <dgm:cxn modelId="{B89ED9DB-CEED-4CE0-90C8-002AA35F257A}" type="presOf" srcId="{2A9C521F-1BA4-4FBB-B55C-E038684126DF}" destId="{5871E7E5-088D-4746-9D83-7BB160C63EED}" srcOrd="0" destOrd="0" presId="urn:microsoft.com/office/officeart/2005/8/layout/process1"/>
    <dgm:cxn modelId="{B53184CC-2B7E-4F6F-8990-EFFBB5D0A191}" type="presOf" srcId="{F01806CD-D4D7-44DB-8412-5D423A802677}" destId="{D00017E6-FA50-4F7D-9138-105AF806BFE8}" srcOrd="1" destOrd="0" presId="urn:microsoft.com/office/officeart/2005/8/layout/process1"/>
    <dgm:cxn modelId="{2E943EFF-1D0D-446A-A59A-E15C347D1C09}" type="presOf" srcId="{FC4DED34-87B7-463C-A3BC-51E8A6AB43C2}" destId="{842DE930-BADA-417B-8F9F-742700FBFFC4}" srcOrd="0" destOrd="0" presId="urn:microsoft.com/office/officeart/2005/8/layout/process1"/>
    <dgm:cxn modelId="{D61F09C4-E9BD-4BDA-B53D-2CCC21461858}" type="presOf" srcId="{048C96CA-05FE-44AF-9945-EA223A9EBA90}" destId="{D6503813-C9AF-4F18-8A8C-117A44D5D846}" srcOrd="0" destOrd="0" presId="urn:microsoft.com/office/officeart/2005/8/layout/process1"/>
    <dgm:cxn modelId="{E150835B-2E6A-4F8F-987E-861FF02EC80C}" srcId="{56BBD206-9664-46A7-8253-BADF7C26E3E7}" destId="{FC4DED34-87B7-463C-A3BC-51E8A6AB43C2}" srcOrd="1" destOrd="0" parTransId="{41B71987-5284-402B-866C-697502DEA6A3}" sibTransId="{2A9C521F-1BA4-4FBB-B55C-E038684126DF}"/>
    <dgm:cxn modelId="{76B2DF44-D412-41BE-8826-2B0985EF97DA}" type="presOf" srcId="{F01806CD-D4D7-44DB-8412-5D423A802677}" destId="{E9C6D699-738E-4D22-8403-865EA13A7F48}" srcOrd="0" destOrd="0" presId="urn:microsoft.com/office/officeart/2005/8/layout/process1"/>
    <dgm:cxn modelId="{7929F955-0295-4DFB-84C8-2802F89D1BF7}" type="presOf" srcId="{716A3490-3AD7-499A-9C96-DDC39FFCEA23}" destId="{76665FE4-A7CB-4DB6-A2AA-CDD2CD512DE5}" srcOrd="0" destOrd="0" presId="urn:microsoft.com/office/officeart/2005/8/layout/process1"/>
    <dgm:cxn modelId="{AF253904-AB5A-42E4-B4AB-617DC1458692}" type="presOf" srcId="{2A9C521F-1BA4-4FBB-B55C-E038684126DF}" destId="{17FC05D0-517B-4271-B91A-C1CBD37607F8}" srcOrd="1" destOrd="0" presId="urn:microsoft.com/office/officeart/2005/8/layout/process1"/>
    <dgm:cxn modelId="{57FBE623-9E9C-4EBA-8C75-0D1A15298E63}" srcId="{56BBD206-9664-46A7-8253-BADF7C26E3E7}" destId="{048C96CA-05FE-44AF-9945-EA223A9EBA90}" srcOrd="0" destOrd="0" parTransId="{CB27A8EC-7F96-458E-BE32-8D2509F63575}" sibTransId="{F01806CD-D4D7-44DB-8412-5D423A802677}"/>
    <dgm:cxn modelId="{D83BAD78-6770-4DA4-A47F-2D96852D18DD}" type="presParOf" srcId="{B53DB06B-B258-42A7-8E3F-61CA17337FE6}" destId="{D6503813-C9AF-4F18-8A8C-117A44D5D846}" srcOrd="0" destOrd="0" presId="urn:microsoft.com/office/officeart/2005/8/layout/process1"/>
    <dgm:cxn modelId="{C5FA3C9D-F12A-46BB-AAA9-96C928B59198}" type="presParOf" srcId="{B53DB06B-B258-42A7-8E3F-61CA17337FE6}" destId="{E9C6D699-738E-4D22-8403-865EA13A7F48}" srcOrd="1" destOrd="0" presId="urn:microsoft.com/office/officeart/2005/8/layout/process1"/>
    <dgm:cxn modelId="{0AF66CBC-FE0E-4276-8AD1-7EBFD3CB65BE}" type="presParOf" srcId="{E9C6D699-738E-4D22-8403-865EA13A7F48}" destId="{D00017E6-FA50-4F7D-9138-105AF806BFE8}" srcOrd="0" destOrd="0" presId="urn:microsoft.com/office/officeart/2005/8/layout/process1"/>
    <dgm:cxn modelId="{664FBF74-400A-4308-B8AA-D1D57AF359D2}" type="presParOf" srcId="{B53DB06B-B258-42A7-8E3F-61CA17337FE6}" destId="{842DE930-BADA-417B-8F9F-742700FBFFC4}" srcOrd="2" destOrd="0" presId="urn:microsoft.com/office/officeart/2005/8/layout/process1"/>
    <dgm:cxn modelId="{D29888F6-2BBA-46F6-BD7A-C7AF5D5E46F2}" type="presParOf" srcId="{B53DB06B-B258-42A7-8E3F-61CA17337FE6}" destId="{5871E7E5-088D-4746-9D83-7BB160C63EED}" srcOrd="3" destOrd="0" presId="urn:microsoft.com/office/officeart/2005/8/layout/process1"/>
    <dgm:cxn modelId="{C73BC789-FA9D-487E-9958-9377FFB6AD10}" type="presParOf" srcId="{5871E7E5-088D-4746-9D83-7BB160C63EED}" destId="{17FC05D0-517B-4271-B91A-C1CBD37607F8}" srcOrd="0" destOrd="0" presId="urn:microsoft.com/office/officeart/2005/8/layout/process1"/>
    <dgm:cxn modelId="{0BD2896D-DA9E-47E2-BDF1-B39620A89784}" type="presParOf" srcId="{B53DB06B-B258-42A7-8E3F-61CA17337FE6}" destId="{76665FE4-A7CB-4DB6-A2AA-CDD2CD512DE5}" srcOrd="4"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0CCFEAE-F1B1-4920-B275-E589A3CEED4F}" type="doc">
      <dgm:prSet loTypeId="urn:microsoft.com/office/officeart/2005/8/layout/process1" loCatId="process" qsTypeId="urn:microsoft.com/office/officeart/2005/8/quickstyle/simple1" qsCatId="simple" csTypeId="urn:microsoft.com/office/officeart/2005/8/colors/accent1_2" csCatId="accent1" phldr="1"/>
      <dgm:spPr/>
    </dgm:pt>
    <dgm:pt modelId="{45A47E52-4A75-4DCD-AA82-9FF18AF8DF69}">
      <dgm:prSet phldrT="[Text]">
        <dgm:style>
          <a:lnRef idx="1">
            <a:schemeClr val="accent1"/>
          </a:lnRef>
          <a:fillRef idx="3">
            <a:schemeClr val="accent1"/>
          </a:fillRef>
          <a:effectRef idx="2">
            <a:schemeClr val="accent1"/>
          </a:effectRef>
          <a:fontRef idx="minor">
            <a:schemeClr val="lt1"/>
          </a:fontRef>
        </dgm:style>
      </dgm:prSet>
      <dgm:spPr/>
      <dgm:t>
        <a:bodyPr/>
        <a:lstStyle/>
        <a:p>
          <a:r>
            <a:rPr lang="en-US" dirty="0" smtClean="0"/>
            <a:t>Semantic analysis</a:t>
          </a:r>
          <a:endParaRPr lang="en-US" dirty="0"/>
        </a:p>
      </dgm:t>
    </dgm:pt>
    <dgm:pt modelId="{142220C7-A8D6-450D-9B55-41E1DC922AA9}" type="parTrans" cxnId="{7319CAD7-00B3-4824-87B4-80DEFD91BE57}">
      <dgm:prSet/>
      <dgm:spPr/>
      <dgm:t>
        <a:bodyPr/>
        <a:lstStyle/>
        <a:p>
          <a:endParaRPr lang="en-US"/>
        </a:p>
      </dgm:t>
    </dgm:pt>
    <dgm:pt modelId="{7A22AAE6-4411-466D-BA32-E7D8C275216C}" type="sibTrans" cxnId="{7319CAD7-00B3-4824-87B4-80DEFD91BE57}">
      <dgm:prSet/>
      <dgm:spPr/>
      <dgm:t>
        <a:bodyPr/>
        <a:lstStyle/>
        <a:p>
          <a:endParaRPr lang="en-US"/>
        </a:p>
      </dgm:t>
    </dgm:pt>
    <dgm:pt modelId="{B20483B0-FD83-4ABC-B59D-3185953EE12D}">
      <dgm:prSet phldrT="[Text]">
        <dgm:style>
          <a:lnRef idx="1">
            <a:schemeClr val="accent1"/>
          </a:lnRef>
          <a:fillRef idx="3">
            <a:schemeClr val="accent1"/>
          </a:fillRef>
          <a:effectRef idx="2">
            <a:schemeClr val="accent1"/>
          </a:effectRef>
          <a:fontRef idx="minor">
            <a:schemeClr val="lt1"/>
          </a:fontRef>
        </dgm:style>
      </dgm:prSet>
      <dgm:spPr/>
      <dgm:t>
        <a:bodyPr/>
        <a:lstStyle/>
        <a:p>
          <a:r>
            <a:rPr lang="en-US" dirty="0" smtClean="0"/>
            <a:t>Context analysis</a:t>
          </a:r>
          <a:endParaRPr lang="en-US" dirty="0"/>
        </a:p>
      </dgm:t>
    </dgm:pt>
    <dgm:pt modelId="{B6B271E7-2800-4949-92BB-95DE9262921B}" type="parTrans" cxnId="{AE84253C-A48E-45D8-83FE-196B9E4F5D1D}">
      <dgm:prSet/>
      <dgm:spPr/>
      <dgm:t>
        <a:bodyPr/>
        <a:lstStyle/>
        <a:p>
          <a:endParaRPr lang="en-US"/>
        </a:p>
      </dgm:t>
    </dgm:pt>
    <dgm:pt modelId="{8E481306-9D28-4B6D-B06D-89BD799138F1}" type="sibTrans" cxnId="{AE84253C-A48E-45D8-83FE-196B9E4F5D1D}">
      <dgm:prSet/>
      <dgm:spPr/>
      <dgm:t>
        <a:bodyPr/>
        <a:lstStyle/>
        <a:p>
          <a:endParaRPr lang="en-US"/>
        </a:p>
      </dgm:t>
    </dgm:pt>
    <dgm:pt modelId="{B4E76846-E0FB-4B76-AF04-8980A7998735}">
      <dgm:prSet phldrT="[Text]">
        <dgm:style>
          <a:lnRef idx="1">
            <a:schemeClr val="accent1"/>
          </a:lnRef>
          <a:fillRef idx="3">
            <a:schemeClr val="accent1"/>
          </a:fillRef>
          <a:effectRef idx="2">
            <a:schemeClr val="accent1"/>
          </a:effectRef>
          <a:fontRef idx="minor">
            <a:schemeClr val="lt1"/>
          </a:fontRef>
        </dgm:style>
      </dgm:prSet>
      <dgm:spPr/>
      <dgm:t>
        <a:bodyPr/>
        <a:lstStyle/>
        <a:p>
          <a:r>
            <a:rPr lang="en-US" dirty="0" smtClean="0"/>
            <a:t>Answer engine</a:t>
          </a:r>
          <a:endParaRPr lang="en-US" dirty="0"/>
        </a:p>
      </dgm:t>
    </dgm:pt>
    <dgm:pt modelId="{D64CCC5B-0B79-4011-A735-2DD8F2A2E8D7}" type="parTrans" cxnId="{A8B07C3D-BD36-4102-9B08-252A4048A4D9}">
      <dgm:prSet/>
      <dgm:spPr/>
      <dgm:t>
        <a:bodyPr/>
        <a:lstStyle/>
        <a:p>
          <a:endParaRPr lang="en-US"/>
        </a:p>
      </dgm:t>
    </dgm:pt>
    <dgm:pt modelId="{40A72EA8-A23F-4E60-AF4F-1E117CC93AC0}" type="sibTrans" cxnId="{A8B07C3D-BD36-4102-9B08-252A4048A4D9}">
      <dgm:prSet/>
      <dgm:spPr/>
      <dgm:t>
        <a:bodyPr/>
        <a:lstStyle/>
        <a:p>
          <a:endParaRPr lang="en-US"/>
        </a:p>
      </dgm:t>
    </dgm:pt>
    <dgm:pt modelId="{2AD57033-5CE7-4765-9622-0D76BBCA84AC}" type="pres">
      <dgm:prSet presAssocID="{90CCFEAE-F1B1-4920-B275-E589A3CEED4F}" presName="Name0" presStyleCnt="0">
        <dgm:presLayoutVars>
          <dgm:dir/>
          <dgm:resizeHandles val="exact"/>
        </dgm:presLayoutVars>
      </dgm:prSet>
      <dgm:spPr/>
    </dgm:pt>
    <dgm:pt modelId="{188932C8-5AE4-4877-B2F2-287490BD76AC}" type="pres">
      <dgm:prSet presAssocID="{45A47E52-4A75-4DCD-AA82-9FF18AF8DF69}" presName="node" presStyleLbl="node1" presStyleIdx="0" presStyleCnt="3">
        <dgm:presLayoutVars>
          <dgm:bulletEnabled val="1"/>
        </dgm:presLayoutVars>
      </dgm:prSet>
      <dgm:spPr/>
      <dgm:t>
        <a:bodyPr/>
        <a:lstStyle/>
        <a:p>
          <a:endParaRPr lang="en-US"/>
        </a:p>
      </dgm:t>
    </dgm:pt>
    <dgm:pt modelId="{98DA581E-FFC2-4B81-8C48-F748454DC7DC}" type="pres">
      <dgm:prSet presAssocID="{7A22AAE6-4411-466D-BA32-E7D8C275216C}" presName="sibTrans" presStyleLbl="sibTrans2D1" presStyleIdx="0" presStyleCnt="2"/>
      <dgm:spPr/>
      <dgm:t>
        <a:bodyPr/>
        <a:lstStyle/>
        <a:p>
          <a:endParaRPr lang="en-US"/>
        </a:p>
      </dgm:t>
    </dgm:pt>
    <dgm:pt modelId="{20FFEC33-01A7-41C5-B9EA-81490F8ED231}" type="pres">
      <dgm:prSet presAssocID="{7A22AAE6-4411-466D-BA32-E7D8C275216C}" presName="connectorText" presStyleLbl="sibTrans2D1" presStyleIdx="0" presStyleCnt="2"/>
      <dgm:spPr/>
      <dgm:t>
        <a:bodyPr/>
        <a:lstStyle/>
        <a:p>
          <a:endParaRPr lang="en-US"/>
        </a:p>
      </dgm:t>
    </dgm:pt>
    <dgm:pt modelId="{8E99AD07-B2F4-470E-B16E-7D3A6EFCF1AE}" type="pres">
      <dgm:prSet presAssocID="{B20483B0-FD83-4ABC-B59D-3185953EE12D}" presName="node" presStyleLbl="node1" presStyleIdx="1" presStyleCnt="3">
        <dgm:presLayoutVars>
          <dgm:bulletEnabled val="1"/>
        </dgm:presLayoutVars>
      </dgm:prSet>
      <dgm:spPr/>
      <dgm:t>
        <a:bodyPr/>
        <a:lstStyle/>
        <a:p>
          <a:endParaRPr lang="en-US"/>
        </a:p>
      </dgm:t>
    </dgm:pt>
    <dgm:pt modelId="{C6265766-F9B7-4C68-8AB8-0D92E7ADE8A1}" type="pres">
      <dgm:prSet presAssocID="{8E481306-9D28-4B6D-B06D-89BD799138F1}" presName="sibTrans" presStyleLbl="sibTrans2D1" presStyleIdx="1" presStyleCnt="2"/>
      <dgm:spPr/>
      <dgm:t>
        <a:bodyPr/>
        <a:lstStyle/>
        <a:p>
          <a:endParaRPr lang="en-US"/>
        </a:p>
      </dgm:t>
    </dgm:pt>
    <dgm:pt modelId="{D5D5868B-F19E-48E8-84EB-13C0CFEA9A15}" type="pres">
      <dgm:prSet presAssocID="{8E481306-9D28-4B6D-B06D-89BD799138F1}" presName="connectorText" presStyleLbl="sibTrans2D1" presStyleIdx="1" presStyleCnt="2"/>
      <dgm:spPr/>
      <dgm:t>
        <a:bodyPr/>
        <a:lstStyle/>
        <a:p>
          <a:endParaRPr lang="en-US"/>
        </a:p>
      </dgm:t>
    </dgm:pt>
    <dgm:pt modelId="{3060F516-6424-4B4B-8EFC-8954E269649C}" type="pres">
      <dgm:prSet presAssocID="{B4E76846-E0FB-4B76-AF04-8980A7998735}" presName="node" presStyleLbl="node1" presStyleIdx="2" presStyleCnt="3">
        <dgm:presLayoutVars>
          <dgm:bulletEnabled val="1"/>
        </dgm:presLayoutVars>
      </dgm:prSet>
      <dgm:spPr/>
      <dgm:t>
        <a:bodyPr/>
        <a:lstStyle/>
        <a:p>
          <a:endParaRPr lang="en-US"/>
        </a:p>
      </dgm:t>
    </dgm:pt>
  </dgm:ptLst>
  <dgm:cxnLst>
    <dgm:cxn modelId="{9EDED31B-C7D0-4D78-A6FB-CD0517391741}" type="presOf" srcId="{7A22AAE6-4411-466D-BA32-E7D8C275216C}" destId="{20FFEC33-01A7-41C5-B9EA-81490F8ED231}" srcOrd="1" destOrd="0" presId="urn:microsoft.com/office/officeart/2005/8/layout/process1"/>
    <dgm:cxn modelId="{7E3259B1-B74D-4946-8231-A2D7994CC29A}" type="presOf" srcId="{45A47E52-4A75-4DCD-AA82-9FF18AF8DF69}" destId="{188932C8-5AE4-4877-B2F2-287490BD76AC}" srcOrd="0" destOrd="0" presId="urn:microsoft.com/office/officeart/2005/8/layout/process1"/>
    <dgm:cxn modelId="{C803A98F-5861-4CD2-A7B8-8B8E1C80B123}" type="presOf" srcId="{8E481306-9D28-4B6D-B06D-89BD799138F1}" destId="{D5D5868B-F19E-48E8-84EB-13C0CFEA9A15}" srcOrd="1" destOrd="0" presId="urn:microsoft.com/office/officeart/2005/8/layout/process1"/>
    <dgm:cxn modelId="{7319CAD7-00B3-4824-87B4-80DEFD91BE57}" srcId="{90CCFEAE-F1B1-4920-B275-E589A3CEED4F}" destId="{45A47E52-4A75-4DCD-AA82-9FF18AF8DF69}" srcOrd="0" destOrd="0" parTransId="{142220C7-A8D6-450D-9B55-41E1DC922AA9}" sibTransId="{7A22AAE6-4411-466D-BA32-E7D8C275216C}"/>
    <dgm:cxn modelId="{AE84253C-A48E-45D8-83FE-196B9E4F5D1D}" srcId="{90CCFEAE-F1B1-4920-B275-E589A3CEED4F}" destId="{B20483B0-FD83-4ABC-B59D-3185953EE12D}" srcOrd="1" destOrd="0" parTransId="{B6B271E7-2800-4949-92BB-95DE9262921B}" sibTransId="{8E481306-9D28-4B6D-B06D-89BD799138F1}"/>
    <dgm:cxn modelId="{89F6E782-19EA-4201-9D9A-99568559DA4E}" type="presOf" srcId="{B20483B0-FD83-4ABC-B59D-3185953EE12D}" destId="{8E99AD07-B2F4-470E-B16E-7D3A6EFCF1AE}" srcOrd="0" destOrd="0" presId="urn:microsoft.com/office/officeart/2005/8/layout/process1"/>
    <dgm:cxn modelId="{A8B07C3D-BD36-4102-9B08-252A4048A4D9}" srcId="{90CCFEAE-F1B1-4920-B275-E589A3CEED4F}" destId="{B4E76846-E0FB-4B76-AF04-8980A7998735}" srcOrd="2" destOrd="0" parTransId="{D64CCC5B-0B79-4011-A735-2DD8F2A2E8D7}" sibTransId="{40A72EA8-A23F-4E60-AF4F-1E117CC93AC0}"/>
    <dgm:cxn modelId="{A3D0FC3F-35AF-4BD5-8F4B-C55E366D0B0C}" type="presOf" srcId="{B4E76846-E0FB-4B76-AF04-8980A7998735}" destId="{3060F516-6424-4B4B-8EFC-8954E269649C}" srcOrd="0" destOrd="0" presId="urn:microsoft.com/office/officeart/2005/8/layout/process1"/>
    <dgm:cxn modelId="{7CF0CBAC-EFF3-484E-B140-7A4183796205}" type="presOf" srcId="{7A22AAE6-4411-466D-BA32-E7D8C275216C}" destId="{98DA581E-FFC2-4B81-8C48-F748454DC7DC}" srcOrd="0" destOrd="0" presId="urn:microsoft.com/office/officeart/2005/8/layout/process1"/>
    <dgm:cxn modelId="{0C97D277-7283-45A6-A90E-7AF22EA2D6FC}" type="presOf" srcId="{8E481306-9D28-4B6D-B06D-89BD799138F1}" destId="{C6265766-F9B7-4C68-8AB8-0D92E7ADE8A1}" srcOrd="0" destOrd="0" presId="urn:microsoft.com/office/officeart/2005/8/layout/process1"/>
    <dgm:cxn modelId="{AAD48556-11EC-48B1-AD74-5F0996DF46C9}" type="presOf" srcId="{90CCFEAE-F1B1-4920-B275-E589A3CEED4F}" destId="{2AD57033-5CE7-4765-9622-0D76BBCA84AC}" srcOrd="0" destOrd="0" presId="urn:microsoft.com/office/officeart/2005/8/layout/process1"/>
    <dgm:cxn modelId="{9C133BAE-3C01-4B11-A142-EBCA025B750F}" type="presParOf" srcId="{2AD57033-5CE7-4765-9622-0D76BBCA84AC}" destId="{188932C8-5AE4-4877-B2F2-287490BD76AC}" srcOrd="0" destOrd="0" presId="urn:microsoft.com/office/officeart/2005/8/layout/process1"/>
    <dgm:cxn modelId="{A18EC208-EBE5-41EE-8E02-037E68514DBB}" type="presParOf" srcId="{2AD57033-5CE7-4765-9622-0D76BBCA84AC}" destId="{98DA581E-FFC2-4B81-8C48-F748454DC7DC}" srcOrd="1" destOrd="0" presId="urn:microsoft.com/office/officeart/2005/8/layout/process1"/>
    <dgm:cxn modelId="{519C3715-082E-491F-A2E9-1FA56573BFDF}" type="presParOf" srcId="{98DA581E-FFC2-4B81-8C48-F748454DC7DC}" destId="{20FFEC33-01A7-41C5-B9EA-81490F8ED231}" srcOrd="0" destOrd="0" presId="urn:microsoft.com/office/officeart/2005/8/layout/process1"/>
    <dgm:cxn modelId="{1838C103-EE35-4FD5-895F-00DF054867BF}" type="presParOf" srcId="{2AD57033-5CE7-4765-9622-0D76BBCA84AC}" destId="{8E99AD07-B2F4-470E-B16E-7D3A6EFCF1AE}" srcOrd="2" destOrd="0" presId="urn:microsoft.com/office/officeart/2005/8/layout/process1"/>
    <dgm:cxn modelId="{AC3803CF-FD0D-45DE-BD01-2756C236E115}" type="presParOf" srcId="{2AD57033-5CE7-4765-9622-0D76BBCA84AC}" destId="{C6265766-F9B7-4C68-8AB8-0D92E7ADE8A1}" srcOrd="3" destOrd="0" presId="urn:microsoft.com/office/officeart/2005/8/layout/process1"/>
    <dgm:cxn modelId="{824A22FC-5F14-4D9B-B30A-EF2A41856BCA}" type="presParOf" srcId="{C6265766-F9B7-4C68-8AB8-0D92E7ADE8A1}" destId="{D5D5868B-F19E-48E8-84EB-13C0CFEA9A15}" srcOrd="0" destOrd="0" presId="urn:microsoft.com/office/officeart/2005/8/layout/process1"/>
    <dgm:cxn modelId="{AF57E422-B9EB-43DE-9A40-E29F51948BCF}" type="presParOf" srcId="{2AD57033-5CE7-4765-9622-0D76BBCA84AC}" destId="{3060F516-6424-4B4B-8EFC-8954E269649C}" srcOrd="4" destOrd="0" presId="urn:microsoft.com/office/officeart/2005/8/layout/process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030DBC-DE65-4439-B383-A3C903535F49}">
      <dsp:nvSpPr>
        <dsp:cNvPr id="0" name=""/>
        <dsp:cNvSpPr/>
      </dsp:nvSpPr>
      <dsp:spPr>
        <a:xfrm>
          <a:off x="1632341" y="326898"/>
          <a:ext cx="4224528" cy="4224528"/>
        </a:xfrm>
        <a:prstGeom prst="pie">
          <a:avLst>
            <a:gd name="adj1" fmla="val 16200000"/>
            <a:gd name="adj2" fmla="val 1800000"/>
          </a:avLst>
        </a:prstGeom>
        <a:solidFill>
          <a:schemeClr val="accent5">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en-US" sz="2400" kern="1200" dirty="0" smtClean="0"/>
            <a:t>Development Platform</a:t>
          </a:r>
          <a:endParaRPr lang="en-US" sz="2400" kern="1200" dirty="0"/>
        </a:p>
      </dsp:txBody>
      <dsp:txXfrm>
        <a:off x="3858767" y="1222095"/>
        <a:ext cx="1508760" cy="1257299"/>
      </dsp:txXfrm>
    </dsp:sp>
    <dsp:sp modelId="{6AED3013-79A8-4CFC-94AD-91E0C6A85D1F}">
      <dsp:nvSpPr>
        <dsp:cNvPr id="0" name=""/>
        <dsp:cNvSpPr/>
      </dsp:nvSpPr>
      <dsp:spPr>
        <a:xfrm>
          <a:off x="1545335" y="477774"/>
          <a:ext cx="4224528" cy="4224528"/>
        </a:xfrm>
        <a:prstGeom prst="pie">
          <a:avLst>
            <a:gd name="adj1" fmla="val 1800000"/>
            <a:gd name="adj2" fmla="val 9000000"/>
          </a:avLst>
        </a:prstGeom>
        <a:solidFill>
          <a:schemeClr val="accent5">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en-US" sz="2400" kern="1200" dirty="0" smtClean="0"/>
            <a:t>User Experience &amp; Integration with Messaging Platforms</a:t>
          </a:r>
          <a:endParaRPr lang="en-US" sz="2400" kern="1200" dirty="0"/>
        </a:p>
      </dsp:txBody>
      <dsp:txXfrm>
        <a:off x="2551175" y="3218688"/>
        <a:ext cx="2263140" cy="1106424"/>
      </dsp:txXfrm>
    </dsp:sp>
    <dsp:sp modelId="{FC8CA27C-A524-47BC-A84A-C68DAA8DD532}">
      <dsp:nvSpPr>
        <dsp:cNvPr id="0" name=""/>
        <dsp:cNvSpPr/>
      </dsp:nvSpPr>
      <dsp:spPr>
        <a:xfrm>
          <a:off x="1458330" y="326898"/>
          <a:ext cx="4224528" cy="4224528"/>
        </a:xfrm>
        <a:prstGeom prst="pie">
          <a:avLst>
            <a:gd name="adj1" fmla="val 9000000"/>
            <a:gd name="adj2" fmla="val 16200000"/>
          </a:avLst>
        </a:prstGeom>
        <a:solidFill>
          <a:schemeClr val="accent5">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en-US" sz="2400" kern="1200" dirty="0" smtClean="0"/>
            <a:t>Artificial Intelligence Interface</a:t>
          </a:r>
          <a:endParaRPr lang="en-US" sz="2400" kern="1200" dirty="0"/>
        </a:p>
      </dsp:txBody>
      <dsp:txXfrm>
        <a:off x="1947671" y="1222095"/>
        <a:ext cx="1508760" cy="1257299"/>
      </dsp:txXfrm>
    </dsp:sp>
    <dsp:sp modelId="{C81F3EE9-90DB-4683-88B2-31E09E67C1F8}">
      <dsp:nvSpPr>
        <dsp:cNvPr id="0" name=""/>
        <dsp:cNvSpPr/>
      </dsp:nvSpPr>
      <dsp:spPr>
        <a:xfrm>
          <a:off x="1371171" y="65379"/>
          <a:ext cx="4747564" cy="4747564"/>
        </a:xfrm>
        <a:prstGeom prst="circularArrow">
          <a:avLst>
            <a:gd name="adj1" fmla="val 5085"/>
            <a:gd name="adj2" fmla="val 327528"/>
            <a:gd name="adj3" fmla="val 1472472"/>
            <a:gd name="adj4" fmla="val 16199432"/>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7318979-39CB-4E52-B45B-4EA80173CB21}">
      <dsp:nvSpPr>
        <dsp:cNvPr id="0" name=""/>
        <dsp:cNvSpPr/>
      </dsp:nvSpPr>
      <dsp:spPr>
        <a:xfrm>
          <a:off x="1283817" y="215988"/>
          <a:ext cx="4747564" cy="4747564"/>
        </a:xfrm>
        <a:prstGeom prst="circularArrow">
          <a:avLst>
            <a:gd name="adj1" fmla="val 5085"/>
            <a:gd name="adj2" fmla="val 327528"/>
            <a:gd name="adj3" fmla="val 8671970"/>
            <a:gd name="adj4" fmla="val 1800502"/>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30ECCE7-9AEB-42E3-B55E-EAA952A3ACD2}">
      <dsp:nvSpPr>
        <dsp:cNvPr id="0" name=""/>
        <dsp:cNvSpPr/>
      </dsp:nvSpPr>
      <dsp:spPr>
        <a:xfrm>
          <a:off x="1196463" y="65379"/>
          <a:ext cx="4747564" cy="4747564"/>
        </a:xfrm>
        <a:prstGeom prst="circularArrow">
          <a:avLst>
            <a:gd name="adj1" fmla="val 5085"/>
            <a:gd name="adj2" fmla="val 327528"/>
            <a:gd name="adj3" fmla="val 15873039"/>
            <a:gd name="adj4" fmla="val 9000000"/>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503813-C9AF-4F18-8A8C-117A44D5D846}">
      <dsp:nvSpPr>
        <dsp:cNvPr id="0" name=""/>
        <dsp:cNvSpPr/>
      </dsp:nvSpPr>
      <dsp:spPr>
        <a:xfrm>
          <a:off x="6419" y="517456"/>
          <a:ext cx="1829355" cy="1098686"/>
        </a:xfrm>
        <a:prstGeom prst="roundRect">
          <a:avLst>
            <a:gd name="adj" fmla="val 10000"/>
          </a:avLst>
        </a:prstGeom>
        <a:gradFill rotWithShape="1">
          <a:gsLst>
            <a:gs pos="0">
              <a:schemeClr val="accent4">
                <a:shade val="51000"/>
                <a:satMod val="130000"/>
              </a:schemeClr>
            </a:gs>
            <a:gs pos="80000">
              <a:schemeClr val="accent4">
                <a:shade val="93000"/>
                <a:satMod val="130000"/>
              </a:schemeClr>
            </a:gs>
            <a:gs pos="100000">
              <a:schemeClr val="accent4">
                <a:shade val="94000"/>
                <a:satMod val="135000"/>
              </a:schemeClr>
            </a:gs>
          </a:gsLst>
          <a:lin ang="16200000" scaled="0"/>
        </a:gradFill>
        <a:ln>
          <a:noFill/>
        </a:ln>
        <a:effectLst>
          <a:outerShdw blurRad="50800" dist="38100" dir="2700000" algn="tl" rotWithShape="0">
            <a:prstClr val="black">
              <a:alpha val="40000"/>
            </a:prstClr>
          </a:outerShdw>
        </a:effectLst>
        <a:scene3d>
          <a:camera prst="orthographicFront">
            <a:rot lat="0" lon="0" rev="0"/>
          </a:camera>
          <a:lightRig rig="threePt" dir="t">
            <a:rot lat="0" lon="0" rev="1200000"/>
          </a:lightRig>
        </a:scene3d>
        <a:sp3d>
          <a:bevelT w="63500" h="25400"/>
        </a:sp3d>
      </dsp:spPr>
      <dsp:style>
        <a:lnRef idx="0">
          <a:schemeClr val="accent4"/>
        </a:lnRef>
        <a:fillRef idx="3">
          <a:schemeClr val="accent4"/>
        </a:fillRef>
        <a:effectRef idx="3">
          <a:schemeClr val="accent4"/>
        </a:effectRef>
        <a:fontRef idx="minor">
          <a:schemeClr val="lt1"/>
        </a:fontRef>
      </dsp:style>
      <dsp:txBody>
        <a:bodyPr spcFirstLastPara="0" vert="horz" wrap="square" lIns="129540" tIns="129540" rIns="129540" bIns="129540" numCol="1" spcCol="1270" anchor="ctr" anchorCtr="0">
          <a:noAutofit/>
        </a:bodyPr>
        <a:lstStyle/>
        <a:p>
          <a:pPr lvl="0" algn="ctr" defTabSz="1511300">
            <a:lnSpc>
              <a:spcPct val="90000"/>
            </a:lnSpc>
            <a:spcBef>
              <a:spcPct val="0"/>
            </a:spcBef>
            <a:spcAft>
              <a:spcPct val="35000"/>
            </a:spcAft>
          </a:pPr>
          <a:r>
            <a:rPr lang="en-US" sz="3400" kern="1200" dirty="0" smtClean="0"/>
            <a:t>INPUT</a:t>
          </a:r>
          <a:endParaRPr lang="en-US" sz="3400" kern="1200" dirty="0"/>
        </a:p>
      </dsp:txBody>
      <dsp:txXfrm>
        <a:off x="38598" y="549635"/>
        <a:ext cx="1764997" cy="1034328"/>
      </dsp:txXfrm>
    </dsp:sp>
    <dsp:sp modelId="{E9C6D699-738E-4D22-8403-865EA13A7F48}">
      <dsp:nvSpPr>
        <dsp:cNvPr id="0" name=""/>
        <dsp:cNvSpPr/>
      </dsp:nvSpPr>
      <dsp:spPr>
        <a:xfrm>
          <a:off x="2018711" y="839959"/>
          <a:ext cx="387823" cy="45368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44550">
            <a:lnSpc>
              <a:spcPct val="90000"/>
            </a:lnSpc>
            <a:spcBef>
              <a:spcPct val="0"/>
            </a:spcBef>
            <a:spcAft>
              <a:spcPct val="35000"/>
            </a:spcAft>
          </a:pPr>
          <a:endParaRPr lang="en-US" sz="1900" kern="1200"/>
        </a:p>
      </dsp:txBody>
      <dsp:txXfrm>
        <a:off x="2018711" y="930695"/>
        <a:ext cx="271476" cy="272208"/>
      </dsp:txXfrm>
    </dsp:sp>
    <dsp:sp modelId="{842DE930-BADA-417B-8F9F-742700FBFFC4}">
      <dsp:nvSpPr>
        <dsp:cNvPr id="0" name=""/>
        <dsp:cNvSpPr/>
      </dsp:nvSpPr>
      <dsp:spPr>
        <a:xfrm>
          <a:off x="2567518" y="157922"/>
          <a:ext cx="2637363" cy="1817754"/>
        </a:xfrm>
        <a:prstGeom prst="roundRect">
          <a:avLst>
            <a:gd name="adj" fmla="val 10000"/>
          </a:avLst>
        </a:prstGeom>
        <a:gradFill rotWithShape="1">
          <a:gsLst>
            <a:gs pos="0">
              <a:schemeClr val="accent1">
                <a:shade val="51000"/>
                <a:satMod val="130000"/>
              </a:schemeClr>
            </a:gs>
            <a:gs pos="80000">
              <a:schemeClr val="accent1">
                <a:shade val="93000"/>
                <a:satMod val="130000"/>
              </a:schemeClr>
            </a:gs>
            <a:gs pos="100000">
              <a:schemeClr val="accent1">
                <a:shade val="94000"/>
                <a:satMod val="135000"/>
              </a:schemeClr>
            </a:gs>
          </a:gsLst>
          <a:lin ang="16200000" scaled="0"/>
        </a:gradFill>
        <a:ln>
          <a:noFill/>
        </a:ln>
        <a:effectLst>
          <a:outerShdw blurRad="50800" dist="38100" dir="2700000" algn="tl" rotWithShape="0">
            <a:prstClr val="black">
              <a:alpha val="40000"/>
            </a:prstClr>
          </a:outerShdw>
        </a:effectLst>
        <a:scene3d>
          <a:camera prst="orthographicFront">
            <a:rot lat="0" lon="0" rev="0"/>
          </a:camera>
          <a:lightRig rig="threePt" dir="t">
            <a:rot lat="0" lon="0" rev="1200000"/>
          </a:lightRig>
        </a:scene3d>
        <a:sp3d>
          <a:bevelT w="63500" h="25400"/>
        </a:sp3d>
      </dsp:spPr>
      <dsp:style>
        <a:lnRef idx="0">
          <a:schemeClr val="accent1"/>
        </a:lnRef>
        <a:fillRef idx="3">
          <a:schemeClr val="accent1"/>
        </a:fillRef>
        <a:effectRef idx="3">
          <a:schemeClr val="accent1"/>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kern="1200" dirty="0" smtClean="0"/>
            <a:t>CONVERSATIONAL PLATEFORM</a:t>
          </a:r>
          <a:endParaRPr lang="en-US" sz="2400" kern="1200" dirty="0"/>
        </a:p>
      </dsp:txBody>
      <dsp:txXfrm>
        <a:off x="2620758" y="211162"/>
        <a:ext cx="2530883" cy="1711274"/>
      </dsp:txXfrm>
    </dsp:sp>
    <dsp:sp modelId="{5871E7E5-088D-4746-9D83-7BB160C63EED}">
      <dsp:nvSpPr>
        <dsp:cNvPr id="0" name=""/>
        <dsp:cNvSpPr/>
      </dsp:nvSpPr>
      <dsp:spPr>
        <a:xfrm>
          <a:off x="5387817" y="839959"/>
          <a:ext cx="387823" cy="45368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44550">
            <a:lnSpc>
              <a:spcPct val="90000"/>
            </a:lnSpc>
            <a:spcBef>
              <a:spcPct val="0"/>
            </a:spcBef>
            <a:spcAft>
              <a:spcPct val="35000"/>
            </a:spcAft>
          </a:pPr>
          <a:endParaRPr lang="en-US" sz="1900" kern="1200"/>
        </a:p>
      </dsp:txBody>
      <dsp:txXfrm>
        <a:off x="5387817" y="930695"/>
        <a:ext cx="271476" cy="272208"/>
      </dsp:txXfrm>
    </dsp:sp>
    <dsp:sp modelId="{76665FE4-A7CB-4DB6-A2AA-CDD2CD512DE5}">
      <dsp:nvSpPr>
        <dsp:cNvPr id="0" name=""/>
        <dsp:cNvSpPr/>
      </dsp:nvSpPr>
      <dsp:spPr>
        <a:xfrm>
          <a:off x="5936624" y="517456"/>
          <a:ext cx="1829355" cy="1098686"/>
        </a:xfrm>
        <a:prstGeom prst="roundRect">
          <a:avLst>
            <a:gd name="adj" fmla="val 10000"/>
          </a:avLst>
        </a:prstGeom>
        <a:gradFill rotWithShape="1">
          <a:gsLst>
            <a:gs pos="0">
              <a:schemeClr val="accent4">
                <a:shade val="51000"/>
                <a:satMod val="130000"/>
              </a:schemeClr>
            </a:gs>
            <a:gs pos="80000">
              <a:schemeClr val="accent4">
                <a:shade val="93000"/>
                <a:satMod val="130000"/>
              </a:schemeClr>
            </a:gs>
            <a:gs pos="100000">
              <a:schemeClr val="accent4">
                <a:shade val="94000"/>
                <a:satMod val="135000"/>
              </a:schemeClr>
            </a:gs>
          </a:gsLst>
          <a:lin ang="16200000" scaled="0"/>
        </a:gradFill>
        <a:ln>
          <a:noFill/>
        </a:ln>
        <a:effectLst>
          <a:outerShdw blurRad="50800" dist="38100" dir="2700000" algn="tl" rotWithShape="0">
            <a:prstClr val="black">
              <a:alpha val="40000"/>
            </a:prstClr>
          </a:outerShdw>
        </a:effectLst>
        <a:scene3d>
          <a:camera prst="orthographicFront">
            <a:rot lat="0" lon="0" rev="0"/>
          </a:camera>
          <a:lightRig rig="threePt" dir="t">
            <a:rot lat="0" lon="0" rev="1200000"/>
          </a:lightRig>
        </a:scene3d>
        <a:sp3d>
          <a:bevelT w="63500" h="25400"/>
        </a:sp3d>
      </dsp:spPr>
      <dsp:style>
        <a:lnRef idx="0">
          <a:schemeClr val="accent4"/>
        </a:lnRef>
        <a:fillRef idx="3">
          <a:schemeClr val="accent4"/>
        </a:fillRef>
        <a:effectRef idx="3">
          <a:schemeClr val="accent4"/>
        </a:effectRef>
        <a:fontRef idx="minor">
          <a:schemeClr val="lt1"/>
        </a:fontRef>
      </dsp:style>
      <dsp:txBody>
        <a:bodyPr spcFirstLastPara="0" vert="horz" wrap="square" lIns="129540" tIns="129540" rIns="129540" bIns="129540" numCol="1" spcCol="1270" anchor="ctr" anchorCtr="0">
          <a:noAutofit/>
        </a:bodyPr>
        <a:lstStyle/>
        <a:p>
          <a:pPr lvl="0" algn="ctr" defTabSz="1511300">
            <a:lnSpc>
              <a:spcPct val="90000"/>
            </a:lnSpc>
            <a:spcBef>
              <a:spcPct val="0"/>
            </a:spcBef>
            <a:spcAft>
              <a:spcPct val="35000"/>
            </a:spcAft>
          </a:pPr>
          <a:r>
            <a:rPr lang="en-US" sz="3400" kern="1200" dirty="0" smtClean="0"/>
            <a:t>OUTPUT</a:t>
          </a:r>
          <a:endParaRPr lang="en-US" sz="3400" kern="1200" dirty="0"/>
        </a:p>
      </dsp:txBody>
      <dsp:txXfrm>
        <a:off x="5968803" y="549635"/>
        <a:ext cx="1764997" cy="103432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8932C8-5AE4-4877-B2F2-287490BD76AC}">
      <dsp:nvSpPr>
        <dsp:cNvPr id="0" name=""/>
        <dsp:cNvSpPr/>
      </dsp:nvSpPr>
      <dsp:spPr>
        <a:xfrm>
          <a:off x="4755" y="107029"/>
          <a:ext cx="1421234" cy="852740"/>
        </a:xfrm>
        <a:prstGeom prst="roundRect">
          <a:avLst>
            <a:gd name="adj" fmla="val 10000"/>
          </a:avLst>
        </a:prstGeom>
        <a:gradFill rotWithShape="1">
          <a:gsLst>
            <a:gs pos="0">
              <a:schemeClr val="accent1">
                <a:shade val="51000"/>
                <a:satMod val="130000"/>
              </a:schemeClr>
            </a:gs>
            <a:gs pos="80000">
              <a:schemeClr val="accent1">
                <a:shade val="93000"/>
                <a:satMod val="130000"/>
              </a:schemeClr>
            </a:gs>
            <a:gs pos="100000">
              <a:schemeClr val="accent1">
                <a:shade val="94000"/>
                <a:satMod val="135000"/>
              </a:schemeClr>
            </a:gs>
          </a:gsLst>
          <a:lin ang="16200000" scaled="0"/>
        </a:gradFill>
        <a:ln w="9525" cap="flat" cmpd="sng" algn="ctr">
          <a:solidFill>
            <a:schemeClr val="accent1">
              <a:shade val="95000"/>
              <a:satMod val="105000"/>
            </a:schemeClr>
          </a:solidFill>
          <a:prstDash val="solid"/>
        </a:ln>
        <a:effectLst>
          <a:outerShdw blurRad="40000" dist="23000" dir="5400000" rotWithShape="0">
            <a:srgbClr val="000000">
              <a:alpha val="35000"/>
            </a:srgbClr>
          </a:outerShdw>
        </a:effectLst>
      </dsp:spPr>
      <dsp:style>
        <a:lnRef idx="1">
          <a:schemeClr val="accent1"/>
        </a:lnRef>
        <a:fillRef idx="3">
          <a:schemeClr val="accent1"/>
        </a:fillRef>
        <a:effectRef idx="2">
          <a:schemeClr val="accent1"/>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kern="1200" dirty="0" smtClean="0"/>
            <a:t>Semantic analysis</a:t>
          </a:r>
          <a:endParaRPr lang="en-US" sz="2200" kern="1200" dirty="0"/>
        </a:p>
      </dsp:txBody>
      <dsp:txXfrm>
        <a:off x="29731" y="132005"/>
        <a:ext cx="1371282" cy="802788"/>
      </dsp:txXfrm>
    </dsp:sp>
    <dsp:sp modelId="{98DA581E-FFC2-4B81-8C48-F748454DC7DC}">
      <dsp:nvSpPr>
        <dsp:cNvPr id="0" name=""/>
        <dsp:cNvSpPr/>
      </dsp:nvSpPr>
      <dsp:spPr>
        <a:xfrm>
          <a:off x="1568112" y="357166"/>
          <a:ext cx="301301" cy="35246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66750">
            <a:lnSpc>
              <a:spcPct val="90000"/>
            </a:lnSpc>
            <a:spcBef>
              <a:spcPct val="0"/>
            </a:spcBef>
            <a:spcAft>
              <a:spcPct val="35000"/>
            </a:spcAft>
          </a:pPr>
          <a:endParaRPr lang="en-US" sz="1500" kern="1200"/>
        </a:p>
      </dsp:txBody>
      <dsp:txXfrm>
        <a:off x="1568112" y="427659"/>
        <a:ext cx="210911" cy="211480"/>
      </dsp:txXfrm>
    </dsp:sp>
    <dsp:sp modelId="{8E99AD07-B2F4-470E-B16E-7D3A6EFCF1AE}">
      <dsp:nvSpPr>
        <dsp:cNvPr id="0" name=""/>
        <dsp:cNvSpPr/>
      </dsp:nvSpPr>
      <dsp:spPr>
        <a:xfrm>
          <a:off x="1994482" y="107029"/>
          <a:ext cx="1421234" cy="852740"/>
        </a:xfrm>
        <a:prstGeom prst="roundRect">
          <a:avLst>
            <a:gd name="adj" fmla="val 10000"/>
          </a:avLst>
        </a:prstGeom>
        <a:gradFill rotWithShape="1">
          <a:gsLst>
            <a:gs pos="0">
              <a:schemeClr val="accent1">
                <a:shade val="51000"/>
                <a:satMod val="130000"/>
              </a:schemeClr>
            </a:gs>
            <a:gs pos="80000">
              <a:schemeClr val="accent1">
                <a:shade val="93000"/>
                <a:satMod val="130000"/>
              </a:schemeClr>
            </a:gs>
            <a:gs pos="100000">
              <a:schemeClr val="accent1">
                <a:shade val="94000"/>
                <a:satMod val="135000"/>
              </a:schemeClr>
            </a:gs>
          </a:gsLst>
          <a:lin ang="16200000" scaled="0"/>
        </a:gradFill>
        <a:ln w="9525" cap="flat" cmpd="sng" algn="ctr">
          <a:solidFill>
            <a:schemeClr val="accent1">
              <a:shade val="95000"/>
              <a:satMod val="105000"/>
            </a:schemeClr>
          </a:solidFill>
          <a:prstDash val="solid"/>
        </a:ln>
        <a:effectLst>
          <a:outerShdw blurRad="40000" dist="23000" dir="5400000" rotWithShape="0">
            <a:srgbClr val="000000">
              <a:alpha val="35000"/>
            </a:srgbClr>
          </a:outerShdw>
        </a:effectLst>
      </dsp:spPr>
      <dsp:style>
        <a:lnRef idx="1">
          <a:schemeClr val="accent1"/>
        </a:lnRef>
        <a:fillRef idx="3">
          <a:schemeClr val="accent1"/>
        </a:fillRef>
        <a:effectRef idx="2">
          <a:schemeClr val="accent1"/>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kern="1200" dirty="0" smtClean="0"/>
            <a:t>Context analysis</a:t>
          </a:r>
          <a:endParaRPr lang="en-US" sz="2200" kern="1200" dirty="0"/>
        </a:p>
      </dsp:txBody>
      <dsp:txXfrm>
        <a:off x="2019458" y="132005"/>
        <a:ext cx="1371282" cy="802788"/>
      </dsp:txXfrm>
    </dsp:sp>
    <dsp:sp modelId="{C6265766-F9B7-4C68-8AB8-0D92E7ADE8A1}">
      <dsp:nvSpPr>
        <dsp:cNvPr id="0" name=""/>
        <dsp:cNvSpPr/>
      </dsp:nvSpPr>
      <dsp:spPr>
        <a:xfrm>
          <a:off x="3557840" y="357166"/>
          <a:ext cx="301301" cy="35246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66750">
            <a:lnSpc>
              <a:spcPct val="90000"/>
            </a:lnSpc>
            <a:spcBef>
              <a:spcPct val="0"/>
            </a:spcBef>
            <a:spcAft>
              <a:spcPct val="35000"/>
            </a:spcAft>
          </a:pPr>
          <a:endParaRPr lang="en-US" sz="1500" kern="1200"/>
        </a:p>
      </dsp:txBody>
      <dsp:txXfrm>
        <a:off x="3557840" y="427659"/>
        <a:ext cx="210911" cy="211480"/>
      </dsp:txXfrm>
    </dsp:sp>
    <dsp:sp modelId="{3060F516-6424-4B4B-8EFC-8954E269649C}">
      <dsp:nvSpPr>
        <dsp:cNvPr id="0" name=""/>
        <dsp:cNvSpPr/>
      </dsp:nvSpPr>
      <dsp:spPr>
        <a:xfrm>
          <a:off x="3984210" y="107029"/>
          <a:ext cx="1421234" cy="852740"/>
        </a:xfrm>
        <a:prstGeom prst="roundRect">
          <a:avLst>
            <a:gd name="adj" fmla="val 10000"/>
          </a:avLst>
        </a:prstGeom>
        <a:gradFill rotWithShape="1">
          <a:gsLst>
            <a:gs pos="0">
              <a:schemeClr val="accent1">
                <a:shade val="51000"/>
                <a:satMod val="130000"/>
              </a:schemeClr>
            </a:gs>
            <a:gs pos="80000">
              <a:schemeClr val="accent1">
                <a:shade val="93000"/>
                <a:satMod val="130000"/>
              </a:schemeClr>
            </a:gs>
            <a:gs pos="100000">
              <a:schemeClr val="accent1">
                <a:shade val="94000"/>
                <a:satMod val="135000"/>
              </a:schemeClr>
            </a:gs>
          </a:gsLst>
          <a:lin ang="16200000" scaled="0"/>
        </a:gradFill>
        <a:ln w="9525" cap="flat" cmpd="sng" algn="ctr">
          <a:solidFill>
            <a:schemeClr val="accent1">
              <a:shade val="95000"/>
              <a:satMod val="105000"/>
            </a:schemeClr>
          </a:solidFill>
          <a:prstDash val="solid"/>
        </a:ln>
        <a:effectLst>
          <a:outerShdw blurRad="40000" dist="23000" dir="5400000" rotWithShape="0">
            <a:srgbClr val="000000">
              <a:alpha val="35000"/>
            </a:srgbClr>
          </a:outerShdw>
        </a:effectLst>
      </dsp:spPr>
      <dsp:style>
        <a:lnRef idx="1">
          <a:schemeClr val="accent1"/>
        </a:lnRef>
        <a:fillRef idx="3">
          <a:schemeClr val="accent1"/>
        </a:fillRef>
        <a:effectRef idx="2">
          <a:schemeClr val="accent1"/>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kern="1200" dirty="0" smtClean="0"/>
            <a:t>Answer engine</a:t>
          </a:r>
          <a:endParaRPr lang="en-US" sz="2200" kern="1200" dirty="0"/>
        </a:p>
      </dsp:txBody>
      <dsp:txXfrm>
        <a:off x="4009186" y="132005"/>
        <a:ext cx="1371282" cy="802788"/>
      </dsp:txXfrm>
    </dsp:sp>
  </dsp:spTree>
</dsp:drawing>
</file>

<file path=ppt/diagrams/layout1.xml><?xml version="1.0" encoding="utf-8"?>
<dgm:layoutDef xmlns:dgm="http://schemas.openxmlformats.org/drawingml/2006/diagram" xmlns:a="http://schemas.openxmlformats.org/drawingml/2006/main" uniqueId="urn:microsoft.com/office/officeart/2005/8/layout/cycle8">
  <dgm:title val=""/>
  <dgm:desc val=""/>
  <dgm:catLst>
    <dgm:cat type="cycle" pri="7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clrData>
  <dgm:layoutNode name="compositeShape">
    <dgm:varLst>
      <dgm:chMax val="7"/>
      <dgm:dir/>
      <dgm:resizeHandles val="exact"/>
    </dgm:varLst>
    <dgm:alg type="composite">
      <dgm:param type="horzAlign" val="ctr"/>
      <dgm:param type="vertAlign" val="mid"/>
      <dgm:param type="ar" val="1"/>
    </dgm:alg>
    <dgm:shape xmlns:r="http://schemas.openxmlformats.org/officeDocument/2006/relationships" r:blip="">
      <dgm:adjLst/>
    </dgm:shape>
    <dgm:presOf/>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dummy1a" refType="w" fact="0.5"/>
          <dgm:constr type="t" for="ch" forName="dummy1a" refType="h" fact="0.08"/>
          <dgm:constr type="l" for="ch" forName="dummy1b" refType="w" fact="0.5"/>
          <dgm:constr type="t" for="ch" forName="dummy1b" refType="h" fact="0.08"/>
          <dgm:constr type="l" for="ch" forName="wedge1Tx" refType="w" fact="0.22"/>
          <dgm:constr type="t" for="ch" forName="wedge1Tx" refType="h" fact="0.22"/>
          <dgm:constr type="w" for="ch" forName="wedge1Tx" refType="w" fact="0.56"/>
          <dgm:constr type="h" for="ch" forName="wedge1Tx" refType="h" fact="0.56"/>
          <dgm:constr type="h" for="ch" forName="arrowWedge1single" refType="w" fact="0.08"/>
          <dgm:constr type="diam" for="ch" forName="arrowWedge1single" refType="w" fact="0.84"/>
          <dgm:constr type="l" for="ch" forName="arrowWedge1single" refType="w" fact="0.5"/>
          <dgm:constr type="t" for="ch" forName="arrowWedge1single" refType="w" fact="0.5"/>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dummy1a" refType="w" fact="0.52"/>
          <dgm:constr type="t" for="ch" forName="dummy1a" refType="h" fact="0.08"/>
          <dgm:constr type="l" for="ch" forName="dummy1b" refType="w" fact="0.52"/>
          <dgm:constr type="t" for="ch" forName="dummy1b" refType="h" fact="0.92"/>
          <dgm:constr type="l" for="ch" forName="wedge1Tx" refType="w" fact="0.559"/>
          <dgm:constr type="t" for="ch" forName="wedge1Tx" refType="h" fact="0.3"/>
          <dgm:constr type="w" for="ch" forName="wedge1Tx" refType="w" fact="0.3"/>
          <dgm:constr type="h" for="ch" forName="wedge1Tx" refType="h" fact="0.4"/>
          <dgm:constr type="l" for="ch" forName="wedge2" refType="w" fact="0.06"/>
          <dgm:constr type="t" for="ch" forName="wedge2" refType="w" fact="0.08"/>
          <dgm:constr type="w" for="ch" forName="wedge2" refType="w" fact="0.84"/>
          <dgm:constr type="h" for="ch" forName="wedge2" refType="h" fact="0.84"/>
          <dgm:constr type="l" for="ch" forName="dummy2a" refType="w" fact="0.48"/>
          <dgm:constr type="t" for="ch" forName="dummy2a" refType="h" fact="0.92"/>
          <dgm:constr type="l" for="ch" forName="dummy2b" refType="w" fact="0.48"/>
          <dgm:constr type="t" for="ch" forName="dummy2b" refType="h" fact="0.08"/>
          <dgm:constr type="r" for="ch" forName="wedge2Tx" refType="w" fact="0.441"/>
          <dgm:constr type="t" for="ch" forName="wedge2Tx" refType="h" fact="0.3"/>
          <dgm:constr type="w" for="ch" forName="wedge2Tx" refType="w" fact="0.3"/>
          <dgm:constr type="h" for="ch" forName="wedge2Tx" refType="h" fact="0.4"/>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primFontSz" for="ch" ptType="node" op="equ"/>
        </dgm:constrLst>
      </dgm:if>
      <dgm:if name="Name3" axis="ch" ptType="node" func="cnt" op="equ" val="3">
        <dgm:constrLst>
          <dgm:constr type="l" for="ch" forName="wedge1" refType="w" fact="0.0973"/>
          <dgm:constr type="t" for="ch" forName="wedge1" refType="w" fact="0.07"/>
          <dgm:constr type="w" for="ch" forName="wedge1" refType="w" fact="0.84"/>
          <dgm:constr type="h" for="ch" forName="wedge1" refType="h" fact="0.84"/>
          <dgm:constr type="l" for="ch" forName="dummy1a" refType="w" fact="0.5173"/>
          <dgm:constr type="t" for="ch" forName="dummy1a" refType="h" fact="0.07"/>
          <dgm:constr type="l" for="ch" forName="dummy1b" refType="w" fact="0.8811"/>
          <dgm:constr type="t" for="ch" forName="dummy1b" refType="h" fact="0.7"/>
          <dgm:constr type="l" for="ch" forName="wedge1Tx" refType="w" fact="0.54"/>
          <dgm:constr type="t" for="ch" forName="wedge1Tx" refType="h" fact="0.248"/>
          <dgm:constr type="w" for="ch" forName="wedge1Tx" refType="w" fact="0.3"/>
          <dgm:constr type="h" for="ch" forName="wedge1Tx" refType="h" fact="0.25"/>
          <dgm:constr type="l" for="ch" forName="wedge2" refType="w" fact="0.08"/>
          <dgm:constr type="t" for="ch" forName="wedge2" refType="w" fact="0.1"/>
          <dgm:constr type="w" for="ch" forName="wedge2" refType="w" fact="0.84"/>
          <dgm:constr type="h" for="ch" forName="wedge2" refType="h" fact="0.84"/>
          <dgm:constr type="l" for="ch" forName="dummy2a" refType="w" fact="0.8637"/>
          <dgm:constr type="t" for="ch" forName="dummy2a" refType="h" fact="0.73"/>
          <dgm:constr type="l" for="ch" forName="dummy2b" refType="w" fact="0.1363"/>
          <dgm:constr type="t" for="ch" forName="dummy2b" refType="h" fact="0.73"/>
          <dgm:constr type="l" for="ch" forName="wedge2Tx" refType="w" fact="0.28"/>
          <dgm:constr type="t" for="ch" forName="wedge2Tx" refType="h" fact="0.645"/>
          <dgm:constr type="w" for="ch" forName="wedge2Tx" refType="w" fact="0.45"/>
          <dgm:constr type="h" for="ch" forName="wedge2Tx" refType="h" fact="0.22"/>
          <dgm:constr type="l" for="ch" forName="wedge3" refType="w" fact="0.0627"/>
          <dgm:constr type="t" for="ch" forName="wedge3" refType="w" fact="0.07"/>
          <dgm:constr type="w" for="ch" forName="wedge3" refType="w" fact="0.84"/>
          <dgm:constr type="h" for="ch" forName="wedge3" refType="h" fact="0.84"/>
          <dgm:constr type="l" for="ch" forName="dummy3a" refType="w" fact="0.1189"/>
          <dgm:constr type="t" for="ch" forName="dummy3a" refType="h" fact="0.7"/>
          <dgm:constr type="l" for="ch" forName="dummy3b" refType="w" fact="0.4827"/>
          <dgm:constr type="t" for="ch" forName="dummy3b" refType="h" fact="0.07"/>
          <dgm:constr type="r" for="ch" forName="wedge3Tx" refType="w" fact="0.46"/>
          <dgm:constr type="t" for="ch" forName="wedge3Tx" refType="h" fact="0.248"/>
          <dgm:constr type="w" for="ch" forName="wedge3Tx" refType="w" fact="0.3"/>
          <dgm:constr type="h" for="ch" forName="wedge3Tx" refType="h" fact="0.25"/>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primFontSz" for="ch" ptType="node" op="equ"/>
        </dgm:constrLst>
      </dgm:if>
      <dgm:if name="Name4" axis="ch" ptType="node" func="cnt" op="equ" val="4">
        <dgm:constrLst>
          <dgm:constr type="l" for="ch" forName="wedge1" refType="w" fact="0.0941"/>
          <dgm:constr type="t" for="ch" forName="wedge1" refType="w" fact="0.0659"/>
          <dgm:constr type="w" for="ch" forName="wedge1" refType="w" fact="0.84"/>
          <dgm:constr type="h" for="ch" forName="wedge1" refType="h" fact="0.84"/>
          <dgm:constr type="l" for="ch" forName="dummy1a" refType="w" fact="0.5141"/>
          <dgm:constr type="t" for="ch" forName="dummy1a" refType="h" fact="0.0659"/>
          <dgm:constr type="l" for="ch" forName="dummy1b" refType="w" fact="0.9341"/>
          <dgm:constr type="t" for="ch" forName="dummy1b" refType="h" fact="0.4859"/>
          <dgm:constr type="l" for="ch" forName="wedge1Tx" refType="w" fact="0.54"/>
          <dgm:constr type="t" for="ch" forName="wedge1Tx" refType="h" fact="0.24"/>
          <dgm:constr type="w" for="ch" forName="wedge1Tx" refType="w" fact="0.31"/>
          <dgm:constr type="h" for="ch" forName="wedge1Tx" refType="h" fact="0.23"/>
          <dgm:constr type="l" for="ch" forName="wedge2" refType="w" fact="0.0941"/>
          <dgm:constr type="t" for="ch" forName="wedge2" refType="w" fact="0.0941"/>
          <dgm:constr type="w" for="ch" forName="wedge2" refType="w" fact="0.84"/>
          <dgm:constr type="h" for="ch" forName="wedge2" refType="h" fact="0.84"/>
          <dgm:constr type="l" for="ch" forName="dummy2a" refType="w" fact="0.9341"/>
          <dgm:constr type="t" for="ch" forName="dummy2a" refType="h" fact="0.5141"/>
          <dgm:constr type="l" for="ch" forName="dummy2b" refType="w" fact="0.5141"/>
          <dgm:constr type="t" for="ch" forName="dummy2b" refType="h" fact="0.9341"/>
          <dgm:constr type="l" for="ch" forName="wedge2Tx" refType="w" fact="0.54"/>
          <dgm:constr type="t" for="ch" forName="wedge2Tx" refType="h" fact="0.53"/>
          <dgm:constr type="w" for="ch" forName="wedge2Tx" refType="w" fact="0.31"/>
          <dgm:constr type="h" for="ch" forName="wedge2Tx" refType="h" fact="0.23"/>
          <dgm:constr type="l" for="ch" forName="wedge3" refType="w" fact="0.0659"/>
          <dgm:constr type="t" for="ch" forName="wedge3" refType="w" fact="0.0941"/>
          <dgm:constr type="w" for="ch" forName="wedge3" refType="w" fact="0.84"/>
          <dgm:constr type="h" for="ch" forName="wedge3" refType="h" fact="0.84"/>
          <dgm:constr type="l" for="ch" forName="dummy3a" refType="w" fact="0.4859"/>
          <dgm:constr type="t" for="ch" forName="dummy3a" refType="h" fact="0.9341"/>
          <dgm:constr type="l" for="ch" forName="dummy3b" refType="w" fact="0.0659"/>
          <dgm:constr type="t" for="ch" forName="dummy3b" refType="h" fact="0.5141"/>
          <dgm:constr type="r" for="ch" forName="wedge3Tx" refType="w" fact="0.46"/>
          <dgm:constr type="t" for="ch" forName="wedge3Tx" refType="h" fact="0.53"/>
          <dgm:constr type="w" for="ch" forName="wedge3Tx" refType="w" fact="0.31"/>
          <dgm:constr type="h" for="ch" forName="wedge3Tx" refType="h" fact="0.23"/>
          <dgm:constr type="l" for="ch" forName="wedge4" refType="w" fact="0.0659"/>
          <dgm:constr type="t" for="ch" forName="wedge4" refType="h" fact="0.0659"/>
          <dgm:constr type="w" for="ch" forName="wedge4" refType="w" fact="0.84"/>
          <dgm:constr type="h" for="ch" forName="wedge4" refType="h" fact="0.84"/>
          <dgm:constr type="l" for="ch" forName="dummy4a" refType="w" fact="0.0659"/>
          <dgm:constr type="t" for="ch" forName="dummy4a" refType="h" fact="0.4859"/>
          <dgm:constr type="l" for="ch" forName="dummy4b" refType="w" fact="0.4859"/>
          <dgm:constr type="t" for="ch" forName="dummy4b" refType="h" fact="0.0659"/>
          <dgm:constr type="r" for="ch" forName="wedge4Tx" refType="w" fact="0.46"/>
          <dgm:constr type="t" for="ch" forName="wedge4Tx" refType="h" fact="0.24"/>
          <dgm:constr type="w" for="ch" forName="wedge4Tx" refType="w" fact="0.31"/>
          <dgm:constr type="h" for="ch" forName="wedge4Tx" refType="h" fact="0.23"/>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primFontSz" for="ch" ptType="node" op="equ"/>
        </dgm:constrLst>
      </dgm:if>
      <dgm:if name="Name5" axis="ch" ptType="node" func="cnt" op="equ" val="5">
        <dgm:constrLst>
          <dgm:constr type="l" for="ch" forName="wedge1" refType="w" fact="0.0918"/>
          <dgm:constr type="t" for="ch" forName="wedge1" refType="w" fact="0.0638"/>
          <dgm:constr type="w" for="ch" forName="wedge1" refType="w" fact="0.84"/>
          <dgm:constr type="h" for="ch" forName="wedge1" refType="h" fact="0.84"/>
          <dgm:constr type="l" for="ch" forName="dummy1a" refType="w" fact="0.5118"/>
          <dgm:constr type="t" for="ch" forName="dummy1a" refType="h" fact="0.0638"/>
          <dgm:constr type="l" for="ch" forName="dummy1b" refType="w" fact="0.9112"/>
          <dgm:constr type="t" for="ch" forName="dummy1b" refType="h" fact="0.354"/>
          <dgm:constr type="l" for="ch" forName="wedge1Tx" refType="w" fact="0.53"/>
          <dgm:constr type="t" for="ch" forName="wedge1Tx" refType="h" fact="0.205"/>
          <dgm:constr type="w" for="ch" forName="wedge1Tx" refType="w" fact="0.27"/>
          <dgm:constr type="h" for="ch" forName="wedge1Tx" refType="h" fact="0.18"/>
          <dgm:constr type="l" for="ch" forName="wedge2" refType="w" fact="0.099"/>
          <dgm:constr type="t" for="ch" forName="wedge2" refType="w" fact="0.0862"/>
          <dgm:constr type="w" for="ch" forName="wedge2" refType="w" fact="0.84"/>
          <dgm:constr type="h" for="ch" forName="wedge2" refType="h" fact="0.84"/>
          <dgm:constr type="l" for="ch" forName="dummy2a" refType="w" fact="0.9185"/>
          <dgm:constr type="t" for="ch" forName="dummy2a" refType="h" fact="0.3764"/>
          <dgm:constr type="l" for="ch" forName="dummy2b" refType="w" fact="0.7659"/>
          <dgm:constr type="t" for="ch" forName="dummy2b" refType="h" fact="0.846"/>
          <dgm:constr type="l" for="ch" forName="wedge2Tx" refType="w" fact="0.64"/>
          <dgm:constr type="t" for="ch" forName="wedge2Tx" refType="h" fact="0.47"/>
          <dgm:constr type="w" for="ch" forName="wedge2Tx" refType="w" fact="0.25"/>
          <dgm:constr type="h" for="ch" forName="wedge2Tx" refType="h" fact="0.2"/>
          <dgm:constr type="l" for="ch" forName="wedge3" refType="w" fact="0.08"/>
          <dgm:constr type="t" for="ch" forName="wedge3" refType="w" fact="0.1"/>
          <dgm:constr type="w" for="ch" forName="wedge3" refType="w" fact="0.84"/>
          <dgm:constr type="h" for="ch" forName="wedge3" refType="h" fact="0.84"/>
          <dgm:constr type="l" for="ch" forName="dummy3a" refType="w" fact="0.7469"/>
          <dgm:constr type="t" for="ch" forName="dummy3a" refType="h" fact="0.8598"/>
          <dgm:constr type="l" for="ch" forName="dummy3b" refType="w" fact="0.2531"/>
          <dgm:constr type="t" for="ch" forName="dummy3b" refType="h" fact="0.8598"/>
          <dgm:constr type="l" for="ch" forName="wedge3Tx" refType="w" fact="0.38"/>
          <dgm:constr type="t" for="ch" forName="wedge3Tx" refType="h" fact="0.69"/>
          <dgm:constr type="w" for="ch" forName="wedge3Tx" refType="w" fact="0.24"/>
          <dgm:constr type="h" for="ch" forName="wedge3Tx" refType="h" fact="0.22"/>
          <dgm:constr type="l" for="ch" forName="wedge4" refType="w" fact="0.061"/>
          <dgm:constr type="t" for="ch" forName="wedge4" refType="h" fact="0.0862"/>
          <dgm:constr type="w" for="ch" forName="wedge4" refType="w" fact="0.84"/>
          <dgm:constr type="h" for="ch" forName="wedge4" refType="h" fact="0.84"/>
          <dgm:constr type="l" for="ch" forName="dummy4a" refType="w" fact="0.2341"/>
          <dgm:constr type="t" for="ch" forName="dummy4a" refType="h" fact="0.846"/>
          <dgm:constr type="l" for="ch" forName="dummy4b" refType="w" fact="0.0815"/>
          <dgm:constr type="t" for="ch" forName="dummy4b" refType="h" fact="0.3764"/>
          <dgm:constr type="r" for="ch" forName="wedge4Tx" refType="w" fact="0.36"/>
          <dgm:constr type="t" for="ch" forName="wedge4Tx" refType="h" fact="0.47"/>
          <dgm:constr type="w" for="ch" forName="wedge4Tx" refType="w" fact="0.25"/>
          <dgm:constr type="h" for="ch" forName="wedge4Tx" refType="h" fact="0.2"/>
          <dgm:constr type="l" for="ch" forName="wedge5" refType="w" fact="0.0682"/>
          <dgm:constr type="t" for="ch" forName="wedge5" refType="h" fact="0.0638"/>
          <dgm:constr type="w" for="ch" forName="wedge5" refType="w" fact="0.84"/>
          <dgm:constr type="h" for="ch" forName="wedge5" refType="h" fact="0.84"/>
          <dgm:constr type="l" for="ch" forName="dummy5a" refType="w" fact="0.0888"/>
          <dgm:constr type="t" for="ch" forName="dummy5a" refType="h" fact="0.354"/>
          <dgm:constr type="l" for="ch" forName="dummy5b" refType="w" fact="0.4882"/>
          <dgm:constr type="t" for="ch" forName="dummy5b" refType="h" fact="0.0638"/>
          <dgm:constr type="r" for="ch" forName="wedge5Tx" refType="w" fact="0.47"/>
          <dgm:constr type="t" for="ch" forName="wedge5Tx" refType="h" fact="0.205"/>
          <dgm:constr type="w" for="ch" forName="wedge5Tx" refType="w" fact="0.27"/>
          <dgm:constr type="h" for="ch" forName="wedge5Tx" refType="h" fact="0.18"/>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primFontSz" for="ch" ptType="node" op="equ"/>
        </dgm:constrLst>
      </dgm:if>
      <dgm:if name="Name6" axis="ch" ptType="node" func="cnt" op="equ" val="6">
        <dgm:constrLst>
          <dgm:constr type="l" for="ch" forName="wedge1" refType="w" fact="0.09"/>
          <dgm:constr type="t" for="ch" forName="wedge1" refType="w" fact="0.0627"/>
          <dgm:constr type="w" for="ch" forName="wedge1" refType="w" fact="0.84"/>
          <dgm:constr type="h" for="ch" forName="wedge1" refType="h" fact="0.84"/>
          <dgm:constr type="l" for="ch" forName="dummy1a" refType="w" fact="0.51"/>
          <dgm:constr type="t" for="ch" forName="dummy1a" refType="h" fact="0.0627"/>
          <dgm:constr type="l" for="ch" forName="dummy1b" refType="w" fact="0.8737"/>
          <dgm:constr type="t" for="ch" forName="dummy1b" refType="h" fact="0.2727"/>
          <dgm:constr type="l" for="ch" forName="wedge1Tx" refType="w" fact="0.53"/>
          <dgm:constr type="t" for="ch" forName="wedge1Tx" refType="h" fact="0.17"/>
          <dgm:constr type="w" for="ch" forName="wedge1Tx" refType="w" fact="0.22"/>
          <dgm:constr type="h" for="ch" forName="wedge1Tx" refType="h" fact="0.17"/>
          <dgm:constr type="l" for="ch" forName="wedge2" refType="w" fact="0.1"/>
          <dgm:constr type="t" for="ch" forName="wedge2" refType="w" fact="0.08"/>
          <dgm:constr type="w" for="ch" forName="wedge2" refType="w" fact="0.84"/>
          <dgm:constr type="h" for="ch" forName="wedge2" refType="h" fact="0.84"/>
          <dgm:constr type="l" for="ch" forName="dummy2a" refType="w" fact="0.8837"/>
          <dgm:constr type="t" for="ch" forName="dummy2a" refType="h" fact="0.29"/>
          <dgm:constr type="l" for="ch" forName="dummy2b" refType="w" fact="0.8837"/>
          <dgm:constr type="t" for="ch" forName="dummy2b" refType="h" fact="0.71"/>
          <dgm:constr type="l" for="ch" forName="wedge2Tx" refType="w" fact="0.67"/>
          <dgm:constr type="t" for="ch" forName="wedge2Tx" refType="h" fact="0.42"/>
          <dgm:constr type="w" for="ch" forName="wedge2Tx" refType="w" fact="0.23"/>
          <dgm:constr type="h" for="ch" forName="wedge2Tx" refType="h" fact="0.165"/>
          <dgm:constr type="l" for="ch" forName="wedge3" refType="w" fact="0.09"/>
          <dgm:constr type="t" for="ch" forName="wedge3" refType="w" fact="0.0973"/>
          <dgm:constr type="w" for="ch" forName="wedge3" refType="w" fact="0.84"/>
          <dgm:constr type="h" for="ch" forName="wedge3" refType="h" fact="0.84"/>
          <dgm:constr type="l" for="ch" forName="dummy3a" refType="w" fact="0.8737"/>
          <dgm:constr type="t" for="ch" forName="dummy3a" refType="h" fact="0.7273"/>
          <dgm:constr type="l" for="ch" forName="dummy3b" refType="w" fact="0.51"/>
          <dgm:constr type="t" for="ch" forName="dummy3b" refType="h" fact="0.9373"/>
          <dgm:constr type="l" for="ch" forName="wedge3Tx" refType="w" fact="0.53"/>
          <dgm:constr type="t" for="ch" forName="wedge3Tx" refType="h" fact="0.665"/>
          <dgm:constr type="w" for="ch" forName="wedge3Tx" refType="w" fact="0.22"/>
          <dgm:constr type="h" for="ch" forName="wedge3Tx" refType="h" fact="0.17"/>
          <dgm:constr type="l" for="ch" forName="wedge4" refType="w" fact="0.07"/>
          <dgm:constr type="t" for="ch" forName="wedge4" refType="h" fact="0.0973"/>
          <dgm:constr type="w" for="ch" forName="wedge4" refType="w" fact="0.84"/>
          <dgm:constr type="h" for="ch" forName="wedge4" refType="h" fact="0.84"/>
          <dgm:constr type="l" for="ch" forName="dummy4a" refType="w" fact="0.49"/>
          <dgm:constr type="t" for="ch" forName="dummy4a" refType="h" fact="0.9373"/>
          <dgm:constr type="l" for="ch" forName="dummy4b" refType="w" fact="0.1263"/>
          <dgm:constr type="t" for="ch" forName="dummy4b" refType="h" fact="0.7273"/>
          <dgm:constr type="r" for="ch" forName="wedge4Tx" refType="w" fact="0.47"/>
          <dgm:constr type="t" for="ch" forName="wedge4Tx" refType="h" fact="0.665"/>
          <dgm:constr type="w" for="ch" forName="wedge4Tx" refType="w" fact="0.22"/>
          <dgm:constr type="h" for="ch" forName="wedge4Tx" refType="h" fact="0.17"/>
          <dgm:constr type="l" for="ch" forName="wedge5" refType="w" fact="0.06"/>
          <dgm:constr type="t" for="ch" forName="wedge5" refType="h" fact="0.08"/>
          <dgm:constr type="w" for="ch" forName="wedge5" refType="w" fact="0.84"/>
          <dgm:constr type="h" for="ch" forName="wedge5" refType="h" fact="0.84"/>
          <dgm:constr type="l" for="ch" forName="dummy5a" refType="w" fact="0.1163"/>
          <dgm:constr type="t" for="ch" forName="dummy5a" refType="h" fact="0.71"/>
          <dgm:constr type="l" for="ch" forName="dummy5b" refType="w" fact="0.1163"/>
          <dgm:constr type="t" for="ch" forName="dummy5b" refType="h" fact="0.29"/>
          <dgm:constr type="r" for="ch" forName="wedge5Tx" refType="w" fact="0.33"/>
          <dgm:constr type="t" for="ch" forName="wedge5Tx" refType="h" fact="0.42"/>
          <dgm:constr type="w" for="ch" forName="wedge5Tx" refType="w" fact="0.23"/>
          <dgm:constr type="h" for="ch" forName="wedge5Tx" refType="h" fact="0.165"/>
          <dgm:constr type="l" for="ch" forName="wedge6" refType="w" fact="0.07"/>
          <dgm:constr type="t" for="ch" forName="wedge6" refType="h" fact="0.0627"/>
          <dgm:constr type="w" for="ch" forName="wedge6" refType="w" fact="0.84"/>
          <dgm:constr type="h" for="ch" forName="wedge6" refType="h" fact="0.84"/>
          <dgm:constr type="l" for="ch" forName="dummy6a" refType="w" fact="0.1263"/>
          <dgm:constr type="t" for="ch" forName="dummy6a" refType="h" fact="0.2727"/>
          <dgm:constr type="l" for="ch" forName="dummy6b" refType="w" fact="0.49"/>
          <dgm:constr type="t" for="ch" forName="dummy6b" refType="h" fact="0.0627"/>
          <dgm:constr type="r" for="ch" forName="wedge6Tx" refType="w" fact="0.47"/>
          <dgm:constr type="t" for="ch" forName="wedge6Tx" refType="h" fact="0.17"/>
          <dgm:constr type="w" for="ch" forName="wedge6Tx" refType="w" fact="0.22"/>
          <dgm:constr type="h" for="ch" forName="wedge6Tx" refType="h" fact="0.17"/>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primFontSz" for="ch" ptType="node" op="equ"/>
        </dgm:constrLst>
      </dgm:if>
      <dgm:else name="Name7">
        <dgm:constrLst>
          <dgm:constr type="l" for="ch" forName="wedge1" refType="w" fact="0.0887"/>
          <dgm:constr type="t" for="ch" forName="wedge1" refType="w" fact="0.062"/>
          <dgm:constr type="w" for="ch" forName="wedge1" refType="w" fact="0.84"/>
          <dgm:constr type="h" for="ch" forName="wedge1" refType="h" fact="0.84"/>
          <dgm:constr type="l" for="ch" forName="dummy1a" refType="w" fact="0.5087"/>
          <dgm:constr type="t" for="ch" forName="dummy1a" refType="h" fact="0.062"/>
          <dgm:constr type="l" for="ch" forName="dummy1b" refType="w" fact="0.837"/>
          <dgm:constr type="t" for="ch" forName="dummy1b" refType="h" fact="0.2201"/>
          <dgm:constr type="l" for="ch" forName="wedge1Tx" refType="w" fact="0.53"/>
          <dgm:constr type="t" for="ch" forName="wedge1Tx" refType="h" fact="0.14"/>
          <dgm:constr type="w" for="ch" forName="wedge1Tx" refType="w" fact="0.2"/>
          <dgm:constr type="h" for="ch" forName="wedge1Tx" refType="h" fact="0.16"/>
          <dgm:constr type="l" for="ch" forName="wedge2" refType="w" fact="0.0995"/>
          <dgm:constr type="t" for="ch" forName="wedge2" refType="w" fact="0.0755"/>
          <dgm:constr type="w" for="ch" forName="wedge2" refType="w" fact="0.84"/>
          <dgm:constr type="h" for="ch" forName="wedge2" refType="h" fact="0.84"/>
          <dgm:constr type="l" for="ch" forName="dummy2a" refType="w" fact="0.8479"/>
          <dgm:constr type="t" for="ch" forName="dummy2a" refType="h" fact="0.2337"/>
          <dgm:constr type="l" for="ch" forName="dummy2b" refType="w" fact="0.929"/>
          <dgm:constr type="t" for="ch" forName="dummy2b" refType="h" fact="0.589"/>
          <dgm:constr type="l" for="ch" forName="wedge2Tx" refType="w" fact="0.67"/>
          <dgm:constr type="t" for="ch" forName="wedge2Tx" refType="h" fact="0.38"/>
          <dgm:constr type="w" for="ch" forName="wedge2Tx" refType="w" fact="0.23"/>
          <dgm:constr type="h" for="ch" forName="wedge2Tx" refType="h" fact="0.14"/>
          <dgm:constr type="l" for="ch" forName="wedge3" refType="w" fact="0.0956"/>
          <dgm:constr type="t" for="ch" forName="wedge3" refType="w" fact="0.0925"/>
          <dgm:constr type="w" for="ch" forName="wedge3" refType="w" fact="0.84"/>
          <dgm:constr type="h" for="ch" forName="wedge3" refType="h" fact="0.84"/>
          <dgm:constr type="l" for="ch" forName="dummy3a" refType="w" fact="0.9251"/>
          <dgm:constr type="t" for="ch" forName="dummy3a" refType="h" fact="0.6059"/>
          <dgm:constr type="l" for="ch" forName="dummy3b" refType="w" fact="0.6979"/>
          <dgm:constr type="t" for="ch" forName="dummy3b" refType="h" fact="0.8909"/>
          <dgm:constr type="l" for="ch" forName="wedge3Tx" refType="w" fact="0.635"/>
          <dgm:constr type="t" for="ch" forName="wedge3Tx" refType="h" fact="0.59"/>
          <dgm:constr type="w" for="ch" forName="wedge3Tx" refType="w" fact="0.2"/>
          <dgm:constr type="h" for="ch" forName="wedge3Tx" refType="h" fact="0.155"/>
          <dgm:constr type="l" for="ch" forName="wedge4" refType="w" fact="0.08"/>
          <dgm:constr type="t" for="ch" forName="wedge4" refType="h" fact="0.1"/>
          <dgm:constr type="w" for="ch" forName="wedge4" refType="w" fact="0.84"/>
          <dgm:constr type="h" for="ch" forName="wedge4" refType="h" fact="0.84"/>
          <dgm:constr type="l" for="ch" forName="dummy4a" refType="w" fact="0.6822"/>
          <dgm:constr type="t" for="ch" forName="dummy4a" refType="h" fact="0.8984"/>
          <dgm:constr type="l" for="ch" forName="dummy4b" refType="w" fact="0.3178"/>
          <dgm:constr type="t" for="ch" forName="dummy4b" refType="h" fact="0.8984"/>
          <dgm:constr type="l" for="ch" forName="wedge4Tx" refType="w" fact="0.4025"/>
          <dgm:constr type="t" for="ch" forName="wedge4Tx" refType="h" fact="0.76"/>
          <dgm:constr type="w" for="ch" forName="wedge4Tx" refType="w" fact="0.195"/>
          <dgm:constr type="h" for="ch" forName="wedge4Tx" refType="h" fact="0.14"/>
          <dgm:constr type="l" for="ch" forName="wedge5" refType="w" fact="0.0644"/>
          <dgm:constr type="t" for="ch" forName="wedge5" refType="h" fact="0.0925"/>
          <dgm:constr type="w" for="ch" forName="wedge5" refType="w" fact="0.84"/>
          <dgm:constr type="h" for="ch" forName="wedge5" refType="h" fact="0.84"/>
          <dgm:constr type="l" for="ch" forName="dummy5a" refType="w" fact="0.3021"/>
          <dgm:constr type="t" for="ch" forName="dummy5a" refType="h" fact="0.8909"/>
          <dgm:constr type="l" for="ch" forName="dummy5b" refType="w" fact="0.0749"/>
          <dgm:constr type="t" for="ch" forName="dummy5b" refType="h" fact="0.6059"/>
          <dgm:constr type="r" for="ch" forName="wedge5Tx" refType="w" fact="0.365"/>
          <dgm:constr type="t" for="ch" forName="wedge5Tx" refType="h" fact="0.59"/>
          <dgm:constr type="w" for="ch" forName="wedge5Tx" refType="w" fact="0.2"/>
          <dgm:constr type="h" for="ch" forName="wedge5Tx" refType="h" fact="0.155"/>
          <dgm:constr type="l" for="ch" forName="wedge6" refType="w" fact="0.0605"/>
          <dgm:constr type="t" for="ch" forName="wedge6" refType="h" fact="0.0755"/>
          <dgm:constr type="w" for="ch" forName="wedge6" refType="w" fact="0.84"/>
          <dgm:constr type="h" for="ch" forName="wedge6" refType="h" fact="0.84"/>
          <dgm:constr type="l" for="ch" forName="dummy6a" refType="w" fact="0.071"/>
          <dgm:constr type="t" for="ch" forName="dummy6a" refType="h" fact="0.589"/>
          <dgm:constr type="l" for="ch" forName="dummy6b" refType="w" fact="0.1521"/>
          <dgm:constr type="t" for="ch" forName="dummy6b" refType="h" fact="0.2337"/>
          <dgm:constr type="r" for="ch" forName="wedge6Tx" refType="w" fact="0.33"/>
          <dgm:constr type="t" for="ch" forName="wedge6Tx" refType="h" fact="0.38"/>
          <dgm:constr type="w" for="ch" forName="wedge6Tx" refType="w" fact="0.23"/>
          <dgm:constr type="h" for="ch" forName="wedge6Tx" refType="h" fact="0.14"/>
          <dgm:constr type="l" for="ch" forName="wedge7" refType="w" fact="0.0713"/>
          <dgm:constr type="t" for="ch" forName="wedge7" refType="h" fact="0.062"/>
          <dgm:constr type="w" for="ch" forName="wedge7" refType="w" fact="0.84"/>
          <dgm:constr type="h" for="ch" forName="wedge7" refType="h" fact="0.84"/>
          <dgm:constr type="l" for="ch" forName="dummy7a" refType="w" fact="0.163"/>
          <dgm:constr type="t" for="ch" forName="dummy7a" refType="h" fact="0.2201"/>
          <dgm:constr type="l" for="ch" forName="dummy7b" refType="w" fact="0.4913"/>
          <dgm:constr type="t" for="ch" forName="dummy7b" refType="h" fact="0.062"/>
          <dgm:constr type="r" for="ch" forName="wedge7Tx" refType="w" fact="0.47"/>
          <dgm:constr type="t" for="ch" forName="wedge7Tx" refType="h" fact="0.14"/>
          <dgm:constr type="w" for="ch" forName="wedge7Tx" refType="w" fact="0.2"/>
          <dgm:constr type="h" for="ch" forName="wedge7Tx" refType="h" fact="0.16"/>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h" for="ch" forName="arrowWedge7" refType="w" fact="0.08"/>
          <dgm:constr type="diam" for="ch" forName="arrowWedge7" refType="w" fact="0.84"/>
          <dgm:constr type="l" for="ch" forName="arrowWedge7" refType="w" fact="0.5"/>
          <dgm:constr type="t" for="ch" forName="arrowWedge7" refType="w" fact="0.5"/>
          <dgm:constr type="primFontSz" for="ch" ptType="node" op="equ"/>
        </dgm:constrLst>
      </dgm:else>
    </dgm:choose>
    <dgm:ruleLst/>
    <dgm:choose name="Name8">
      <dgm:if name="Name9" axis="ch" ptType="node" func="cnt" op="gte" val="1">
        <dgm:layoutNode name="wedge1">
          <dgm:alg type="sp"/>
          <dgm:choose name="Name10">
            <dgm:if name="Name11" axis="ch" ptType="node" func="cnt" op="equ" val="1">
              <dgm:shape xmlns:r="http://schemas.openxmlformats.org/officeDocument/2006/relationships" type="ellipse" r:blip="">
                <dgm:adjLst/>
              </dgm:shape>
            </dgm:if>
            <dgm:if name="Name12" axis="ch" ptType="node" func="cnt" op="equ" val="2">
              <dgm:shape xmlns:r="http://schemas.openxmlformats.org/officeDocument/2006/relationships" type="pie" r:blip="">
                <dgm:adjLst>
                  <dgm:adj idx="1" val="270"/>
                  <dgm:adj idx="2" val="90"/>
                </dgm:adjLst>
              </dgm:shape>
            </dgm:if>
            <dgm:if name="Name13" axis="ch" ptType="node" func="cnt" op="equ" val="3">
              <dgm:shape xmlns:r="http://schemas.openxmlformats.org/officeDocument/2006/relationships" type="pie" r:blip="">
                <dgm:adjLst>
                  <dgm:adj idx="1" val="270"/>
                  <dgm:adj idx="2" val="30"/>
                </dgm:adjLst>
              </dgm:shape>
            </dgm:if>
            <dgm:if name="Name14" axis="ch" ptType="node" func="cnt" op="equ" val="4">
              <dgm:shape xmlns:r="http://schemas.openxmlformats.org/officeDocument/2006/relationships" type="pie" r:blip="">
                <dgm:adjLst>
                  <dgm:adj idx="1" val="270"/>
                  <dgm:adj idx="2" val="0"/>
                </dgm:adjLst>
              </dgm:shape>
            </dgm:if>
            <dgm:if name="Name15" axis="ch" ptType="node" func="cnt" op="equ" val="5">
              <dgm:shape xmlns:r="http://schemas.openxmlformats.org/officeDocument/2006/relationships" type="pie" r:blip="">
                <dgm:adjLst>
                  <dgm:adj idx="1" val="270"/>
                  <dgm:adj idx="2" val="342"/>
                </dgm:adjLst>
              </dgm:shape>
            </dgm:if>
            <dgm:if name="Name16" axis="ch" ptType="node" func="cnt" op="equ" val="6">
              <dgm:shape xmlns:r="http://schemas.openxmlformats.org/officeDocument/2006/relationships" type="pie" r:blip="">
                <dgm:adjLst>
                  <dgm:adj idx="1" val="270"/>
                  <dgm:adj idx="2" val="330"/>
                </dgm:adjLst>
              </dgm:shape>
            </dgm:if>
            <dgm:else name="Name17">
              <dgm:shape xmlns:r="http://schemas.openxmlformats.org/officeDocument/2006/relationships" type="pie" r:blip="">
                <dgm:adjLst>
                  <dgm:adj idx="1" val="270"/>
                  <dgm:adj idx="2" val="321.4286"/>
                </dgm:adjLst>
              </dgm:shape>
            </dgm:else>
          </dgm:choose>
          <dgm:choose name="Name18">
            <dgm:if name="Name19" func="var" arg="dir" op="equ" val="norm">
              <dgm:presOf axis="ch desOrSelf" ptType="node node" st="1 1" cnt="1 0"/>
            </dgm:if>
            <dgm:else name="Name20">
              <dgm:choose name="Name21">
                <dgm:if name="Name22" axis="ch" ptType="node" func="cnt" op="equ" val="1">
                  <dgm:presOf axis="ch desOrSelf" ptType="node node" st="1 1" cnt="1 0"/>
                </dgm:if>
                <dgm:if name="Name23" axis="ch" ptType="node" func="cnt" op="equ" val="2">
                  <dgm:presOf axis="ch desOrSelf" ptType="node node" st="2 1" cnt="1 0"/>
                </dgm:if>
                <dgm:if name="Name24" axis="ch" ptType="node" func="cnt" op="equ" val="3">
                  <dgm:presOf axis="ch desOrSelf" ptType="node node" st="3 1" cnt="1 0"/>
                </dgm:if>
                <dgm:if name="Name25" axis="ch" ptType="node" func="cnt" op="equ" val="4">
                  <dgm:presOf axis="ch desOrSelf" ptType="node node" st="4 1" cnt="1 0"/>
                </dgm:if>
                <dgm:if name="Name26" axis="ch" ptType="node" func="cnt" op="equ" val="5">
                  <dgm:presOf axis="ch desOrSelf" ptType="node node" st="5 1" cnt="1 0"/>
                </dgm:if>
                <dgm:if name="Name27" axis="ch" ptType="node" func="cnt" op="equ" val="6">
                  <dgm:presOf axis="ch desOrSelf" ptType="node node" st="6 1" cnt="1 0"/>
                </dgm:if>
                <dgm:else name="Name28">
                  <dgm:presOf axis="ch desOrSelf" ptType="node node" st="7 1" cnt="1 0"/>
                </dgm:else>
              </dgm:choose>
            </dgm:else>
          </dgm:choose>
          <dgm:constrLst/>
          <dgm:ruleLst/>
        </dgm:layoutNode>
        <dgm:layoutNode name="dummy1a" moveWith="wedge1">
          <dgm:alg type="sp"/>
          <dgm:shape xmlns:r="http://schemas.openxmlformats.org/officeDocument/2006/relationships" r:blip="">
            <dgm:adjLst/>
          </dgm:shape>
          <dgm:presOf/>
          <dgm:constrLst>
            <dgm:constr type="w" val="1"/>
            <dgm:constr type="h" val="1"/>
          </dgm:constrLst>
          <dgm:ruleLst/>
        </dgm:layoutNode>
        <dgm:layoutNode name="dummy1b" moveWith="wedge1">
          <dgm:alg type="sp"/>
          <dgm:shape xmlns:r="http://schemas.openxmlformats.org/officeDocument/2006/relationships" r:blip="">
            <dgm:adjLst/>
          </dgm:shape>
          <dgm:presOf/>
          <dgm:constrLst>
            <dgm:constr type="w" val="1"/>
            <dgm:constr type="h" val="1"/>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29">
            <dgm:if name="Name30" func="var" arg="dir" op="equ" val="norm">
              <dgm:presOf axis="ch desOrSelf" ptType="node node" st="1 1" cnt="1 0"/>
            </dgm:if>
            <dgm:else name="Name31">
              <dgm:choose name="Name32">
                <dgm:if name="Name33" axis="ch" ptType="node" func="cnt" op="equ" val="1">
                  <dgm:presOf axis="ch desOrSelf" ptType="node node" st="1 1" cnt="1 0"/>
                </dgm:if>
                <dgm:if name="Name34" axis="ch" ptType="node" func="cnt" op="equ" val="2">
                  <dgm:presOf axis="ch desOrSelf" ptType="node node" st="2 1" cnt="1 0"/>
                </dgm:if>
                <dgm:if name="Name35" axis="ch" ptType="node" func="cnt" op="equ" val="3">
                  <dgm:presOf axis="ch desOrSelf" ptType="node node" st="3 1" cnt="1 0"/>
                </dgm:if>
                <dgm:if name="Name36" axis="ch" ptType="node" func="cnt" op="equ" val="4">
                  <dgm:presOf axis="ch desOrSelf" ptType="node node" st="4 1" cnt="1 0"/>
                </dgm:if>
                <dgm:if name="Name37" axis="ch" ptType="node" func="cnt" op="equ" val="5">
                  <dgm:presOf axis="ch desOrSelf" ptType="node node" st="5 1" cnt="1 0"/>
                </dgm:if>
                <dgm:if name="Name38" axis="ch" ptType="node" func="cnt" op="equ" val="6">
                  <dgm:presOf axis="ch desOrSelf" ptType="node node" st="6 1" cnt="1 0"/>
                </dgm:if>
                <dgm:else name="Name39">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40"/>
    </dgm:choose>
    <dgm:choose name="Name41">
      <dgm:if name="Name42" axis="ch" ptType="node" func="cnt" op="gte" val="2">
        <dgm:layoutNode name="wedge2">
          <dgm:alg type="sp"/>
          <dgm:choose name="Name43">
            <dgm:if name="Name44" axis="ch" ptType="node" func="cnt" op="equ" val="2">
              <dgm:shape xmlns:r="http://schemas.openxmlformats.org/officeDocument/2006/relationships" type="pie" r:blip="">
                <dgm:adjLst>
                  <dgm:adj idx="1" val="90"/>
                  <dgm:adj idx="2" val="270"/>
                </dgm:adjLst>
              </dgm:shape>
            </dgm:if>
            <dgm:if name="Name45" axis="ch" ptType="node" func="cnt" op="equ" val="3">
              <dgm:shape xmlns:r="http://schemas.openxmlformats.org/officeDocument/2006/relationships" type="pie" r:blip="">
                <dgm:adjLst>
                  <dgm:adj idx="1" val="30"/>
                  <dgm:adj idx="2" val="150"/>
                </dgm:adjLst>
              </dgm:shape>
            </dgm:if>
            <dgm:if name="Name46" axis="ch" ptType="node" func="cnt" op="equ" val="4">
              <dgm:shape xmlns:r="http://schemas.openxmlformats.org/officeDocument/2006/relationships" type="pie" r:blip="">
                <dgm:adjLst>
                  <dgm:adj idx="1" val="0"/>
                  <dgm:adj idx="2" val="90"/>
                </dgm:adjLst>
              </dgm:shape>
            </dgm:if>
            <dgm:if name="Name47" axis="ch" ptType="node" func="cnt" op="equ" val="5">
              <dgm:shape xmlns:r="http://schemas.openxmlformats.org/officeDocument/2006/relationships" type="pie" r:blip="">
                <dgm:adjLst>
                  <dgm:adj idx="1" val="342"/>
                  <dgm:adj idx="2" val="54"/>
                </dgm:adjLst>
              </dgm:shape>
            </dgm:if>
            <dgm:if name="Name48" axis="ch" ptType="node" func="cnt" op="equ" val="6">
              <dgm:shape xmlns:r="http://schemas.openxmlformats.org/officeDocument/2006/relationships" type="pie" r:blip="">
                <dgm:adjLst>
                  <dgm:adj idx="1" val="330"/>
                  <dgm:adj idx="2" val="30"/>
                </dgm:adjLst>
              </dgm:shape>
            </dgm:if>
            <dgm:else name="Name49">
              <dgm:shape xmlns:r="http://schemas.openxmlformats.org/officeDocument/2006/relationships" type="pie" r:blip="">
                <dgm:adjLst>
                  <dgm:adj idx="1" val="321.4286"/>
                  <dgm:adj idx="2" val="12.85714"/>
                </dgm:adjLst>
              </dgm:shape>
            </dgm:else>
          </dgm:choose>
          <dgm:choose name="Name50">
            <dgm:if name="Name51" func="var" arg="dir" op="equ" val="norm">
              <dgm:presOf axis="ch desOrSelf" ptType="node node" st="2 1" cnt="1 0"/>
            </dgm:if>
            <dgm:else name="Name52">
              <dgm:choose name="Name53">
                <dgm:if name="Name54" axis="ch" ptType="node" func="cnt" op="equ" val="2">
                  <dgm:presOf axis="ch desOrSelf" ptType="node node" st="1 1" cnt="1 0"/>
                </dgm:if>
                <dgm:if name="Name55" axis="ch" ptType="node" func="cnt" op="equ" val="3">
                  <dgm:presOf axis="ch desOrSelf" ptType="node node" st="2 1" cnt="1 0"/>
                </dgm:if>
                <dgm:if name="Name56" axis="ch" ptType="node" func="cnt" op="equ" val="4">
                  <dgm:presOf axis="ch desOrSelf" ptType="node node" st="3 1" cnt="1 0"/>
                </dgm:if>
                <dgm:if name="Name57" axis="ch" ptType="node" func="cnt" op="equ" val="5">
                  <dgm:presOf axis="ch desOrSelf" ptType="node node" st="4 1" cnt="1 0"/>
                </dgm:if>
                <dgm:if name="Name58" axis="ch" ptType="node" func="cnt" op="equ" val="6">
                  <dgm:presOf axis="ch desOrSelf" ptType="node node" st="5 1" cnt="1 0"/>
                </dgm:if>
                <dgm:else name="Name59">
                  <dgm:presOf axis="ch desOrSelf" ptType="node node" st="6 1" cnt="1 0"/>
                </dgm:else>
              </dgm:choose>
            </dgm:else>
          </dgm:choose>
          <dgm:constrLst/>
          <dgm:ruleLst/>
        </dgm:layoutNode>
        <dgm:layoutNode name="dummy2a" moveWith="wedge2">
          <dgm:alg type="sp"/>
          <dgm:shape xmlns:r="http://schemas.openxmlformats.org/officeDocument/2006/relationships" r:blip="">
            <dgm:adjLst/>
          </dgm:shape>
          <dgm:presOf/>
          <dgm:constrLst>
            <dgm:constr type="w" val="1"/>
            <dgm:constr type="h" val="1"/>
          </dgm:constrLst>
          <dgm:ruleLst/>
        </dgm:layoutNode>
        <dgm:layoutNode name="dummy2b" moveWith="wedge2">
          <dgm:alg type="sp"/>
          <dgm:shape xmlns:r="http://schemas.openxmlformats.org/officeDocument/2006/relationships" r:blip="">
            <dgm:adjLst/>
          </dgm:shape>
          <dgm:presOf/>
          <dgm:constrLst>
            <dgm:constr type="w" val="1"/>
            <dgm:constr type="h" val="1"/>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60">
            <dgm:if name="Name61" func="var" arg="dir" op="equ" val="norm">
              <dgm:presOf axis="ch desOrSelf" ptType="node node" st="2 1" cnt="1 0"/>
            </dgm:if>
            <dgm:else name="Name62">
              <dgm:choose name="Name63">
                <dgm:if name="Name64" axis="ch" ptType="node" func="cnt" op="equ" val="2">
                  <dgm:presOf axis="ch desOrSelf" ptType="node node" st="1 1" cnt="1 0"/>
                </dgm:if>
                <dgm:if name="Name65" axis="ch" ptType="node" func="cnt" op="equ" val="3">
                  <dgm:presOf axis="ch desOrSelf" ptType="node node" st="2 1" cnt="1 0"/>
                </dgm:if>
                <dgm:if name="Name66" axis="ch" ptType="node" func="cnt" op="equ" val="4">
                  <dgm:presOf axis="ch desOrSelf" ptType="node node" st="3 1" cnt="1 0"/>
                </dgm:if>
                <dgm:if name="Name67" axis="ch" ptType="node" func="cnt" op="equ" val="5">
                  <dgm:presOf axis="ch desOrSelf" ptType="node node" st="4 1" cnt="1 0"/>
                </dgm:if>
                <dgm:if name="Name68" axis="ch" ptType="node" func="cnt" op="equ" val="6">
                  <dgm:presOf axis="ch desOrSelf" ptType="node node" st="5 1" cnt="1 0"/>
                </dgm:if>
                <dgm:else name="Name69">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70"/>
    </dgm:choose>
    <dgm:choose name="Name71">
      <dgm:if name="Name72" axis="ch" ptType="node" func="cnt" op="gte" val="3">
        <dgm:layoutNode name="wedge3">
          <dgm:alg type="sp"/>
          <dgm:choose name="Name73">
            <dgm:if name="Name74" axis="ch" ptType="node" func="cnt" op="equ" val="3">
              <dgm:shape xmlns:r="http://schemas.openxmlformats.org/officeDocument/2006/relationships" type="pie" r:blip="">
                <dgm:adjLst>
                  <dgm:adj idx="1" val="150"/>
                  <dgm:adj idx="2" val="270"/>
                </dgm:adjLst>
              </dgm:shape>
            </dgm:if>
            <dgm:if name="Name75" axis="ch" ptType="node" func="cnt" op="equ" val="4">
              <dgm:shape xmlns:r="http://schemas.openxmlformats.org/officeDocument/2006/relationships" type="pie" r:blip="">
                <dgm:adjLst>
                  <dgm:adj idx="1" val="90"/>
                  <dgm:adj idx="2" val="180"/>
                </dgm:adjLst>
              </dgm:shape>
            </dgm:if>
            <dgm:if name="Name76" axis="ch" ptType="node" func="cnt" op="equ" val="5">
              <dgm:shape xmlns:r="http://schemas.openxmlformats.org/officeDocument/2006/relationships" type="pie" r:blip="">
                <dgm:adjLst>
                  <dgm:adj idx="1" val="54"/>
                  <dgm:adj idx="2" val="126"/>
                </dgm:adjLst>
              </dgm:shape>
            </dgm:if>
            <dgm:if name="Name77" axis="ch" ptType="node" func="cnt" op="equ" val="6">
              <dgm:shape xmlns:r="http://schemas.openxmlformats.org/officeDocument/2006/relationships" type="pie" r:blip="">
                <dgm:adjLst>
                  <dgm:adj idx="1" val="30"/>
                  <dgm:adj idx="2" val="90"/>
                </dgm:adjLst>
              </dgm:shape>
            </dgm:if>
            <dgm:else name="Name78">
              <dgm:shape xmlns:r="http://schemas.openxmlformats.org/officeDocument/2006/relationships" type="pie" r:blip="">
                <dgm:adjLst>
                  <dgm:adj idx="1" val="12.85714"/>
                  <dgm:adj idx="2" val="64.28571"/>
                </dgm:adjLst>
              </dgm:shape>
            </dgm:else>
          </dgm:choose>
          <dgm:choose name="Name79">
            <dgm:if name="Name80" func="var" arg="dir" op="equ" val="norm">
              <dgm:presOf axis="ch desOrSelf" ptType="node node" st="3 1" cnt="1 0"/>
            </dgm:if>
            <dgm:else name="Name81">
              <dgm:choose name="Name82">
                <dgm:if name="Name83" axis="ch" ptType="node" func="cnt" op="equ" val="3">
                  <dgm:presOf axis="ch desOrSelf" ptType="node node" st="1 1" cnt="1 0"/>
                </dgm:if>
                <dgm:if name="Name84" axis="ch" ptType="node" func="cnt" op="equ" val="4">
                  <dgm:presOf axis="ch desOrSelf" ptType="node node" st="2 1" cnt="1 0"/>
                </dgm:if>
                <dgm:if name="Name85" axis="ch" ptType="node" func="cnt" op="equ" val="5">
                  <dgm:presOf axis="ch desOrSelf" ptType="node node" st="3 1" cnt="1 0"/>
                </dgm:if>
                <dgm:if name="Name86" axis="ch" ptType="node" func="cnt" op="equ" val="6">
                  <dgm:presOf axis="ch desOrSelf" ptType="node node" st="4 1" cnt="1 0"/>
                </dgm:if>
                <dgm:else name="Name87">
                  <dgm:presOf axis="ch desOrSelf" ptType="node node" st="5 1" cnt="1 0"/>
                </dgm:else>
              </dgm:choose>
            </dgm:else>
          </dgm:choose>
          <dgm:constrLst/>
          <dgm:ruleLst/>
        </dgm:layoutNode>
        <dgm:layoutNode name="dummy3a" moveWith="wedge3">
          <dgm:alg type="sp"/>
          <dgm:shape xmlns:r="http://schemas.openxmlformats.org/officeDocument/2006/relationships" r:blip="">
            <dgm:adjLst/>
          </dgm:shape>
          <dgm:presOf/>
          <dgm:constrLst>
            <dgm:constr type="w" val="1"/>
            <dgm:constr type="h" val="1"/>
          </dgm:constrLst>
          <dgm:ruleLst/>
        </dgm:layoutNode>
        <dgm:layoutNode name="dummy3b" moveWith="wedge3">
          <dgm:alg type="sp"/>
          <dgm:shape xmlns:r="http://schemas.openxmlformats.org/officeDocument/2006/relationships" r:blip="">
            <dgm:adjLst/>
          </dgm:shape>
          <dgm:presOf/>
          <dgm:constrLst>
            <dgm:constr type="w" val="1"/>
            <dgm:constr type="h" val="1"/>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88">
            <dgm:if name="Name89" func="var" arg="dir" op="equ" val="norm">
              <dgm:presOf axis="ch desOrSelf" ptType="node node" st="3 1" cnt="1 0"/>
            </dgm:if>
            <dgm:else name="Name90">
              <dgm:choose name="Name91">
                <dgm:if name="Name92" axis="ch" ptType="node" func="cnt" op="equ" val="3">
                  <dgm:presOf axis="ch desOrSelf" ptType="node node" st="1 1" cnt="1 0"/>
                </dgm:if>
                <dgm:if name="Name93" axis="ch" ptType="node" func="cnt" op="equ" val="4">
                  <dgm:presOf axis="ch desOrSelf" ptType="node node" st="2 1" cnt="1 0"/>
                </dgm:if>
                <dgm:if name="Name94" axis="ch" ptType="node" func="cnt" op="equ" val="5">
                  <dgm:presOf axis="ch desOrSelf" ptType="node node" st="3 1" cnt="1 0"/>
                </dgm:if>
                <dgm:if name="Name95" axis="ch" ptType="node" func="cnt" op="equ" val="6">
                  <dgm:presOf axis="ch desOrSelf" ptType="node node" st="4 1" cnt="1 0"/>
                </dgm:if>
                <dgm:else name="Name96">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97"/>
    </dgm:choose>
    <dgm:choose name="Name98">
      <dgm:if name="Name99" axis="ch" ptType="node" func="cnt" op="gte" val="4">
        <dgm:layoutNode name="wedge4">
          <dgm:alg type="sp"/>
          <dgm:choose name="Name100">
            <dgm:if name="Name101" axis="ch" ptType="node" func="cnt" op="equ" val="4">
              <dgm:shape xmlns:r="http://schemas.openxmlformats.org/officeDocument/2006/relationships" type="pie" r:blip="">
                <dgm:adjLst>
                  <dgm:adj idx="1" val="180"/>
                  <dgm:adj idx="2" val="270"/>
                </dgm:adjLst>
              </dgm:shape>
            </dgm:if>
            <dgm:if name="Name102" axis="ch" ptType="node" func="cnt" op="equ" val="5">
              <dgm:shape xmlns:r="http://schemas.openxmlformats.org/officeDocument/2006/relationships" type="pie" r:blip="">
                <dgm:adjLst>
                  <dgm:adj idx="1" val="126"/>
                  <dgm:adj idx="2" val="198"/>
                </dgm:adjLst>
              </dgm:shape>
            </dgm:if>
            <dgm:if name="Name103" axis="ch" ptType="node" func="cnt" op="equ" val="6">
              <dgm:shape xmlns:r="http://schemas.openxmlformats.org/officeDocument/2006/relationships" type="pie" r:blip="">
                <dgm:adjLst>
                  <dgm:adj idx="1" val="90"/>
                  <dgm:adj idx="2" val="150"/>
                </dgm:adjLst>
              </dgm:shape>
            </dgm:if>
            <dgm:else name="Name104">
              <dgm:shape xmlns:r="http://schemas.openxmlformats.org/officeDocument/2006/relationships" type="pie" r:blip="">
                <dgm:adjLst>
                  <dgm:adj idx="1" val="64.2871"/>
                  <dgm:adj idx="2" val="115.7143"/>
                </dgm:adjLst>
              </dgm:shape>
            </dgm:else>
          </dgm:choose>
          <dgm:choose name="Name105">
            <dgm:if name="Name106" func="var" arg="dir" op="equ" val="norm">
              <dgm:presOf axis="ch desOrSelf" ptType="node node" st="4 1" cnt="1 0"/>
            </dgm:if>
            <dgm:else name="Name107">
              <dgm:choose name="Name108">
                <dgm:if name="Name109" axis="ch" ptType="node" func="cnt" op="equ" val="4">
                  <dgm:presOf axis="ch desOrSelf" ptType="node node" st="1 1" cnt="1 0"/>
                </dgm:if>
                <dgm:if name="Name110" axis="ch" ptType="node" func="cnt" op="equ" val="5">
                  <dgm:presOf axis="ch desOrSelf" ptType="node node" st="2 1" cnt="1 0"/>
                </dgm:if>
                <dgm:if name="Name111" axis="ch" ptType="node" func="cnt" op="equ" val="6">
                  <dgm:presOf axis="ch desOrSelf" ptType="node node" st="3 1" cnt="1 0"/>
                </dgm:if>
                <dgm:else name="Name112">
                  <dgm:presOf axis="ch desOrSelf" ptType="node node" st="4 1" cnt="1 0"/>
                </dgm:else>
              </dgm:choose>
            </dgm:else>
          </dgm:choose>
          <dgm:constrLst/>
          <dgm:ruleLst/>
        </dgm:layoutNode>
        <dgm:layoutNode name="dummy4a" moveWith="wedge4">
          <dgm:alg type="sp"/>
          <dgm:shape xmlns:r="http://schemas.openxmlformats.org/officeDocument/2006/relationships" r:blip="">
            <dgm:adjLst/>
          </dgm:shape>
          <dgm:presOf/>
          <dgm:constrLst>
            <dgm:constr type="w" val="1"/>
            <dgm:constr type="h" val="1"/>
          </dgm:constrLst>
          <dgm:ruleLst/>
        </dgm:layoutNode>
        <dgm:layoutNode name="dummy4b" moveWith="wedge4">
          <dgm:alg type="sp"/>
          <dgm:shape xmlns:r="http://schemas.openxmlformats.org/officeDocument/2006/relationships" r:blip="">
            <dgm:adjLst/>
          </dgm:shape>
          <dgm:presOf/>
          <dgm:constrLst>
            <dgm:constr type="w" val="1"/>
            <dgm:constr type="h" val="1"/>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13">
            <dgm:if name="Name114" func="var" arg="dir" op="equ" val="norm">
              <dgm:presOf axis="ch desOrSelf" ptType="node node" st="4 1" cnt="1 0"/>
            </dgm:if>
            <dgm:else name="Name115">
              <dgm:choose name="Name116">
                <dgm:if name="Name117" axis="ch" ptType="node" func="cnt" op="equ" val="4">
                  <dgm:presOf axis="ch desOrSelf" ptType="node node" st="1 1" cnt="1 0"/>
                </dgm:if>
                <dgm:if name="Name118" axis="ch" ptType="node" func="cnt" op="equ" val="5">
                  <dgm:presOf axis="ch desOrSelf" ptType="node node" st="2 1" cnt="1 0"/>
                </dgm:if>
                <dgm:if name="Name119" axis="ch" ptType="node" func="cnt" op="equ" val="6">
                  <dgm:presOf axis="ch desOrSelf" ptType="node node" st="3 1" cnt="1 0"/>
                </dgm:if>
                <dgm:else name="Name120">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21"/>
    </dgm:choose>
    <dgm:choose name="Name122">
      <dgm:if name="Name123" axis="ch" ptType="node" func="cnt" op="gte" val="5">
        <dgm:layoutNode name="wedge5">
          <dgm:alg type="sp"/>
          <dgm:choose name="Name124">
            <dgm:if name="Name125" axis="ch" ptType="node" func="cnt" op="equ" val="5">
              <dgm:shape xmlns:r="http://schemas.openxmlformats.org/officeDocument/2006/relationships" type="pie" r:blip="">
                <dgm:adjLst>
                  <dgm:adj idx="1" val="198"/>
                  <dgm:adj idx="2" val="270"/>
                </dgm:adjLst>
              </dgm:shape>
            </dgm:if>
            <dgm:if name="Name126" axis="ch" ptType="node" func="cnt" op="equ" val="6">
              <dgm:shape xmlns:r="http://schemas.openxmlformats.org/officeDocument/2006/relationships" type="pie" r:blip="">
                <dgm:adjLst>
                  <dgm:adj idx="1" val="150"/>
                  <dgm:adj idx="2" val="210"/>
                </dgm:adjLst>
              </dgm:shape>
            </dgm:if>
            <dgm:else name="Name127">
              <dgm:shape xmlns:r="http://schemas.openxmlformats.org/officeDocument/2006/relationships" type="pie" r:blip="">
                <dgm:adjLst>
                  <dgm:adj idx="1" val="115.7143"/>
                  <dgm:adj idx="2" val="167.1429"/>
                </dgm:adjLst>
              </dgm:shape>
            </dgm:else>
          </dgm:choose>
          <dgm:choose name="Name128">
            <dgm:if name="Name129" func="var" arg="dir" op="equ" val="norm">
              <dgm:presOf axis="ch desOrSelf" ptType="node node" st="5 1" cnt="1 0"/>
            </dgm:if>
            <dgm:else name="Name130">
              <dgm:choose name="Name131">
                <dgm:if name="Name132" axis="ch" ptType="node" func="cnt" op="equ" val="5">
                  <dgm:presOf axis="ch desOrSelf" ptType="node node" st="1 1" cnt="1 0"/>
                </dgm:if>
                <dgm:if name="Name133" axis="ch" ptType="node" func="cnt" op="equ" val="6">
                  <dgm:presOf axis="ch desOrSelf" ptType="node node" st="2 1" cnt="1 0"/>
                </dgm:if>
                <dgm:else name="Name134">
                  <dgm:presOf axis="ch desOrSelf" ptType="node node" st="3 1" cnt="1 0"/>
                </dgm:else>
              </dgm:choose>
            </dgm:else>
          </dgm:choose>
          <dgm:constrLst/>
          <dgm:ruleLst/>
        </dgm:layoutNode>
        <dgm:layoutNode name="dummy5a" moveWith="wedge5">
          <dgm:alg type="sp"/>
          <dgm:shape xmlns:r="http://schemas.openxmlformats.org/officeDocument/2006/relationships" r:blip="">
            <dgm:adjLst/>
          </dgm:shape>
          <dgm:presOf/>
          <dgm:constrLst>
            <dgm:constr type="w" val="1"/>
            <dgm:constr type="h" val="1"/>
          </dgm:constrLst>
          <dgm:ruleLst/>
        </dgm:layoutNode>
        <dgm:layoutNode name="dummy5b" moveWith="wedge5">
          <dgm:alg type="sp"/>
          <dgm:shape xmlns:r="http://schemas.openxmlformats.org/officeDocument/2006/relationships" r:blip="">
            <dgm:adjLst/>
          </dgm:shape>
          <dgm:presOf/>
          <dgm:constrLst>
            <dgm:constr type="w" val="1"/>
            <dgm:constr type="h" val="1"/>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35">
            <dgm:if name="Name136" func="var" arg="dir" op="equ" val="norm">
              <dgm:presOf axis="ch desOrSelf" ptType="node node" st="5 1" cnt="1 0"/>
            </dgm:if>
            <dgm:else name="Name137">
              <dgm:choose name="Name138">
                <dgm:if name="Name139" axis="ch" ptType="node" func="cnt" op="equ" val="5">
                  <dgm:presOf axis="ch desOrSelf" ptType="node node" st="1 1" cnt="1 0"/>
                </dgm:if>
                <dgm:if name="Name140" axis="ch" ptType="node" func="cnt" op="equ" val="6">
                  <dgm:presOf axis="ch desOrSelf" ptType="node node" st="2 1" cnt="1 0"/>
                </dgm:if>
                <dgm:else name="Name141">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42"/>
    </dgm:choose>
    <dgm:choose name="Name143">
      <dgm:if name="Name144" axis="ch" ptType="node" func="cnt" op="gte" val="6">
        <dgm:layoutNode name="wedge6">
          <dgm:alg type="sp"/>
          <dgm:choose name="Name145">
            <dgm:if name="Name146" axis="ch" ptType="node" func="cnt" op="equ" val="6">
              <dgm:shape xmlns:r="http://schemas.openxmlformats.org/officeDocument/2006/relationships" type="pie" r:blip="">
                <dgm:adjLst>
                  <dgm:adj idx="1" val="210"/>
                  <dgm:adj idx="2" val="270"/>
                </dgm:adjLst>
              </dgm:shape>
            </dgm:if>
            <dgm:else name="Name147">
              <dgm:shape xmlns:r="http://schemas.openxmlformats.org/officeDocument/2006/relationships" type="pie" r:blip="">
                <dgm:adjLst>
                  <dgm:adj idx="1" val="167.1429"/>
                  <dgm:adj idx="2" val="218.5714"/>
                </dgm:adjLst>
              </dgm:shape>
            </dgm:else>
          </dgm:choose>
          <dgm:choose name="Name148">
            <dgm:if name="Name149" func="var" arg="dir" op="equ" val="norm">
              <dgm:presOf axis="ch desOrSelf" ptType="node node" st="6 1" cnt="1 0"/>
            </dgm:if>
            <dgm:else name="Name150">
              <dgm:choose name="Name151">
                <dgm:if name="Name152" axis="ch" ptType="node" func="cnt" op="equ" val="6">
                  <dgm:presOf axis="ch desOrSelf" ptType="node node" st="1 1" cnt="1 0"/>
                </dgm:if>
                <dgm:else name="Name153">
                  <dgm:presOf axis="ch desOrSelf" ptType="node node" st="2 1" cnt="1 0"/>
                </dgm:else>
              </dgm:choose>
            </dgm:else>
          </dgm:choose>
          <dgm:constrLst/>
          <dgm:ruleLst/>
        </dgm:layoutNode>
        <dgm:layoutNode name="dummy6a" moveWith="wedge6">
          <dgm:alg type="sp"/>
          <dgm:shape xmlns:r="http://schemas.openxmlformats.org/officeDocument/2006/relationships" r:blip="">
            <dgm:adjLst/>
          </dgm:shape>
          <dgm:presOf/>
          <dgm:constrLst>
            <dgm:constr type="w" val="1"/>
            <dgm:constr type="h" val="1"/>
          </dgm:constrLst>
          <dgm:ruleLst/>
        </dgm:layoutNode>
        <dgm:layoutNode name="dummy6b" moveWith="wedge6">
          <dgm:alg type="sp"/>
          <dgm:shape xmlns:r="http://schemas.openxmlformats.org/officeDocument/2006/relationships" r:blip="">
            <dgm:adjLst/>
          </dgm:shape>
          <dgm:presOf/>
          <dgm:constrLst>
            <dgm:constr type="w" val="1"/>
            <dgm:constr type="h" val="1"/>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54">
            <dgm:if name="Name155" func="var" arg="dir" op="equ" val="norm">
              <dgm:presOf axis="ch desOrSelf" ptType="node node" st="6 1" cnt="1 0"/>
            </dgm:if>
            <dgm:else name="Name156">
              <dgm:choose name="Name157">
                <dgm:if name="Name158" axis="ch" ptType="node" func="cnt" op="equ" val="6">
                  <dgm:presOf axis="ch desOrSelf" ptType="node node" st="1 1" cnt="1 0"/>
                </dgm:if>
                <dgm:else name="Name159">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0"/>
    </dgm:choose>
    <dgm:choose name="Name161">
      <dgm:if name="Name162" axis="ch" ptType="node" func="cnt" op="gte" val="7">
        <dgm:layoutNode name="wedge7">
          <dgm:alg type="sp"/>
          <dgm:shape xmlns:r="http://schemas.openxmlformats.org/officeDocument/2006/relationships" type="pie" r:blip="">
            <dgm:adjLst>
              <dgm:adj idx="1" val="218.5714"/>
              <dgm:adj idx="2" val="270"/>
            </dgm:adjLst>
          </dgm:shape>
          <dgm:choose name="Name163">
            <dgm:if name="Name164" func="var" arg="dir" op="equ" val="norm">
              <dgm:presOf axis="ch desOrSelf" ptType="node node" st="7 1" cnt="1 0"/>
            </dgm:if>
            <dgm:else name="Name165">
              <dgm:presOf axis="ch desOrSelf" ptType="node node" st="1 1" cnt="1 0"/>
            </dgm:else>
          </dgm:choose>
          <dgm:constrLst/>
          <dgm:ruleLst/>
        </dgm:layoutNode>
        <dgm:layoutNode name="dummy7a" moveWith="wedge7">
          <dgm:alg type="sp"/>
          <dgm:shape xmlns:r="http://schemas.openxmlformats.org/officeDocument/2006/relationships" r:blip="">
            <dgm:adjLst/>
          </dgm:shape>
          <dgm:presOf/>
          <dgm:constrLst>
            <dgm:constr type="w" val="1"/>
            <dgm:constr type="h" val="1"/>
          </dgm:constrLst>
          <dgm:ruleLst/>
        </dgm:layoutNode>
        <dgm:layoutNode name="dummy7b" moveWith="wedge7">
          <dgm:alg type="sp"/>
          <dgm:shape xmlns:r="http://schemas.openxmlformats.org/officeDocument/2006/relationships" r:blip="">
            <dgm:adjLst/>
          </dgm:shape>
          <dgm:presOf/>
          <dgm:constrLst>
            <dgm:constr type="w" val="1"/>
            <dgm:constr type="h" val="1"/>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66">
            <dgm:if name="Name167" func="var" arg="dir" op="equ" val="norm">
              <dgm:presOf axis="ch desOrSelf" ptType="node node" st="7 1" cnt="1 0"/>
            </dgm:if>
            <dgm:else name="Name168">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9"/>
    </dgm:choose>
    <dgm:choose name="Name170">
      <dgm:if name="Name171" axis="ch" ptType="node" func="cnt" op="equ" val="1">
        <dgm:forEach name="Name172" axis="ch" ptType="sibTrans" hideLastTrans="0" cnt="1">
          <dgm:layoutNode name="arrowWedge1single" styleLbl="fgSibTrans2D1">
            <dgm:choose name="Name173">
              <dgm:if name="Name174" func="var" arg="dir" op="equ" val="norm">
                <dgm:alg type="conn">
                  <dgm:param type="connRout" val="longCurve"/>
                  <dgm:param type="srcNode" val="dummy1a"/>
                  <dgm:param type="dstNode" val="dummy1b"/>
                  <dgm:param type="begPts" val="tL"/>
                  <dgm:param type="endPts" val="tR"/>
                  <dgm:param type="begSty" val="arr"/>
                  <dgm:param type="endSty" val="noArr"/>
                </dgm:alg>
              </dgm:if>
              <dgm:else name="Name175">
                <dgm:alg type="conn">
                  <dgm:param type="connRout" val="longCurve"/>
                  <dgm:param type="srcNode" val="dummy1a"/>
                  <dgm:param type="dstNode" val="dummy1b"/>
                  <dgm:param type="begPts" val="tL"/>
                  <dgm:param type="endPts" val="tR"/>
                  <dgm:param type="begSty" val="noArr"/>
                  <dgm:param type="endSty" val="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if name="Name176" axis="ch" ptType="node" func="cnt" op="gte" val="2">
        <dgm:forEach name="Name177" axis="ch" ptType="sibTrans" hideLastTrans="0" cnt="1">
          <dgm:layoutNode name="arrowWedge1" styleLbl="fgSibTrans2D1">
            <dgm:choose name="Name178">
              <dgm:if name="Name179" func="var" arg="dir" op="equ" val="norm">
                <dgm:alg type="conn">
                  <dgm:param type="connRout" val="curve"/>
                  <dgm:param type="srcNode" val="dummy1a"/>
                  <dgm:param type="dstNode" val="dummy1b"/>
                  <dgm:param type="begPts" val="tL"/>
                  <dgm:param type="endPts" val="tL"/>
                  <dgm:param type="begSty" val="noArr"/>
                  <dgm:param type="endSty" val="arr"/>
                </dgm:alg>
              </dgm:if>
              <dgm:else name="Name180">
                <dgm:alg type="conn">
                  <dgm:param type="connRout" val="curve"/>
                  <dgm:param type="srcNode" val="dummy1a"/>
                  <dgm:param type="dstNode" val="dummy1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else name="Name181"/>
    </dgm:choose>
    <dgm:forEach name="Name182" axis="ch" ptType="sibTrans" hideLastTrans="0" st="2" cnt="1">
      <dgm:layoutNode name="arrowWedge2" styleLbl="fgSibTrans2D1">
        <dgm:choose name="Name183">
          <dgm:if name="Name184" func="var" arg="dir" op="equ" val="norm">
            <dgm:alg type="conn">
              <dgm:param type="connRout" val="curve"/>
              <dgm:param type="srcNode" val="dummy2a"/>
              <dgm:param type="dstNode" val="dummy2b"/>
              <dgm:param type="begPts" val="tL"/>
              <dgm:param type="endPts" val="tL"/>
              <dgm:param type="begSty" val="noArr"/>
              <dgm:param type="endSty" val="arr"/>
            </dgm:alg>
          </dgm:if>
          <dgm:else name="Name185">
            <dgm:alg type="conn">
              <dgm:param type="connRout" val="curve"/>
              <dgm:param type="srcNode" val="dummy2a"/>
              <dgm:param type="dstNode" val="dummy2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86" axis="ch" ptType="sibTrans" hideLastTrans="0" st="3" cnt="1">
      <dgm:layoutNode name="arrowWedge3" styleLbl="fgSibTrans2D1">
        <dgm:choose name="Name187">
          <dgm:if name="Name188" func="var" arg="dir" op="equ" val="norm">
            <dgm:alg type="conn">
              <dgm:param type="connRout" val="curve"/>
              <dgm:param type="srcNode" val="dummy3a"/>
              <dgm:param type="dstNode" val="dummy3b"/>
              <dgm:param type="begPts" val="tL"/>
              <dgm:param type="endPts" val="tL"/>
              <dgm:param type="begSty" val="noArr"/>
              <dgm:param type="endSty" val="arr"/>
            </dgm:alg>
          </dgm:if>
          <dgm:else name="Name189">
            <dgm:alg type="conn">
              <dgm:param type="connRout" val="curve"/>
              <dgm:param type="srcNode" val="dummy3a"/>
              <dgm:param type="dstNode" val="dummy3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0" axis="ch" ptType="sibTrans" hideLastTrans="0" st="4" cnt="1">
      <dgm:layoutNode name="arrowWedge4" styleLbl="fgSibTrans2D1">
        <dgm:choose name="Name191">
          <dgm:if name="Name192" func="var" arg="dir" op="equ" val="norm">
            <dgm:alg type="conn">
              <dgm:param type="connRout" val="curve"/>
              <dgm:param type="srcNode" val="dummy4a"/>
              <dgm:param type="dstNode" val="dummy4b"/>
              <dgm:param type="begPts" val="tL"/>
              <dgm:param type="endPts" val="tL"/>
              <dgm:param type="begSty" val="noArr"/>
              <dgm:param type="endSty" val="arr"/>
            </dgm:alg>
          </dgm:if>
          <dgm:else name="Name193">
            <dgm:alg type="conn">
              <dgm:param type="connRout" val="curve"/>
              <dgm:param type="srcNode" val="dummy4a"/>
              <dgm:param type="dstNode" val="dummy4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4" axis="ch" ptType="sibTrans" hideLastTrans="0" st="5" cnt="1">
      <dgm:layoutNode name="arrowWedge5" styleLbl="fgSibTrans2D1">
        <dgm:choose name="Name195">
          <dgm:if name="Name196" func="var" arg="dir" op="equ" val="norm">
            <dgm:alg type="conn">
              <dgm:param type="connRout" val="curve"/>
              <dgm:param type="srcNode" val="dummy5a"/>
              <dgm:param type="dstNode" val="dummy5b"/>
              <dgm:param type="begPts" val="tL"/>
              <dgm:param type="endPts" val="tL"/>
              <dgm:param type="begSty" val="noArr"/>
              <dgm:param type="endSty" val="arr"/>
            </dgm:alg>
          </dgm:if>
          <dgm:else name="Name197">
            <dgm:alg type="conn">
              <dgm:param type="connRout" val="curve"/>
              <dgm:param type="srcNode" val="dummy5a"/>
              <dgm:param type="dstNode" val="dummy5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8" axis="ch" ptType="sibTrans" hideLastTrans="0" st="6" cnt="1">
      <dgm:layoutNode name="arrowWedge6" styleLbl="fgSibTrans2D1">
        <dgm:choose name="Name199">
          <dgm:if name="Name200" func="var" arg="dir" op="equ" val="norm">
            <dgm:alg type="conn">
              <dgm:param type="connRout" val="curve"/>
              <dgm:param type="srcNode" val="dummy6a"/>
              <dgm:param type="dstNode" val="dummy6b"/>
              <dgm:param type="begPts" val="tL"/>
              <dgm:param type="endPts" val="tL"/>
              <dgm:param type="begSty" val="noArr"/>
              <dgm:param type="endSty" val="arr"/>
            </dgm:alg>
          </dgm:if>
          <dgm:else name="Name201">
            <dgm:alg type="conn">
              <dgm:param type="connRout" val="curve"/>
              <dgm:param type="srcNode" val="dummy6a"/>
              <dgm:param type="dstNode" val="dummy6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202" axis="ch" ptType="sibTrans" hideLastTrans="0" st="7" cnt="1">
      <dgm:layoutNode name="arrowWedge7" styleLbl="fgSibTrans2D1">
        <dgm:choose name="Name203">
          <dgm:if name="Name204" func="var" arg="dir" op="equ" val="norm">
            <dgm:alg type="conn">
              <dgm:param type="connRout" val="curve"/>
              <dgm:param type="srcNode" val="dummy7a"/>
              <dgm:param type="dstNode" val="dummy7b"/>
              <dgm:param type="begPts" val="tL"/>
              <dgm:param type="endPts" val="tL"/>
              <dgm:param type="begSty" val="noArr"/>
              <dgm:param type="endSty" val="arr"/>
            </dgm:alg>
          </dgm:if>
          <dgm:else name="Name205">
            <dgm:alg type="conn">
              <dgm:param type="connRout" val="curve"/>
              <dgm:param type="srcNode" val="dummy7a"/>
              <dgm:param type="dstNode" val="dummy7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29A24B9D-4D04-46E6-85E0-4E0000AECD41}" type="datetimeFigureOut">
              <a:rPr lang="en-US" smtClean="0"/>
              <a:t>12-Jan-17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C6E54B-A789-4BFA-B06C-B51AA815F678}" type="slidenum">
              <a:rPr lang="en-US" smtClean="0"/>
              <a:t>‹#›</a:t>
            </a:fld>
            <a:endParaRPr lang="en-US"/>
          </a:p>
        </p:txBody>
      </p:sp>
    </p:spTree>
    <p:extLst>
      <p:ext uri="{BB962C8B-B14F-4D97-AF65-F5344CB8AC3E}">
        <p14:creationId xmlns:p14="http://schemas.microsoft.com/office/powerpoint/2010/main" val="38377265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9A24B9D-4D04-46E6-85E0-4E0000AECD41}" type="datetimeFigureOut">
              <a:rPr lang="en-US" smtClean="0"/>
              <a:t>12-Jan-17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C6E54B-A789-4BFA-B06C-B51AA815F678}" type="slidenum">
              <a:rPr lang="en-US" smtClean="0"/>
              <a:t>‹#›</a:t>
            </a:fld>
            <a:endParaRPr lang="en-US"/>
          </a:p>
        </p:txBody>
      </p:sp>
    </p:spTree>
    <p:extLst>
      <p:ext uri="{BB962C8B-B14F-4D97-AF65-F5344CB8AC3E}">
        <p14:creationId xmlns:p14="http://schemas.microsoft.com/office/powerpoint/2010/main" val="26352105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9A24B9D-4D04-46E6-85E0-4E0000AECD41}" type="datetimeFigureOut">
              <a:rPr lang="en-US" smtClean="0"/>
              <a:t>12-Jan-17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C6E54B-A789-4BFA-B06C-B51AA815F678}" type="slidenum">
              <a:rPr lang="en-US" smtClean="0"/>
              <a:t>‹#›</a:t>
            </a:fld>
            <a:endParaRPr lang="en-US"/>
          </a:p>
        </p:txBody>
      </p:sp>
    </p:spTree>
    <p:extLst>
      <p:ext uri="{BB962C8B-B14F-4D97-AF65-F5344CB8AC3E}">
        <p14:creationId xmlns:p14="http://schemas.microsoft.com/office/powerpoint/2010/main" val="29926906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9A24B9D-4D04-46E6-85E0-4E0000AECD41}" type="datetimeFigureOut">
              <a:rPr lang="en-US" smtClean="0"/>
              <a:t>12-Jan-17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C6E54B-A789-4BFA-B06C-B51AA815F678}" type="slidenum">
              <a:rPr lang="en-US" smtClean="0"/>
              <a:t>‹#›</a:t>
            </a:fld>
            <a:endParaRPr lang="en-US"/>
          </a:p>
        </p:txBody>
      </p:sp>
    </p:spTree>
    <p:extLst>
      <p:ext uri="{BB962C8B-B14F-4D97-AF65-F5344CB8AC3E}">
        <p14:creationId xmlns:p14="http://schemas.microsoft.com/office/powerpoint/2010/main" val="40759843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9A24B9D-4D04-46E6-85E0-4E0000AECD41}" type="datetimeFigureOut">
              <a:rPr lang="en-US" smtClean="0"/>
              <a:t>12-Jan-17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C6E54B-A789-4BFA-B06C-B51AA815F678}" type="slidenum">
              <a:rPr lang="en-US" smtClean="0"/>
              <a:t>‹#›</a:t>
            </a:fld>
            <a:endParaRPr lang="en-US"/>
          </a:p>
        </p:txBody>
      </p:sp>
    </p:spTree>
    <p:extLst>
      <p:ext uri="{BB962C8B-B14F-4D97-AF65-F5344CB8AC3E}">
        <p14:creationId xmlns:p14="http://schemas.microsoft.com/office/powerpoint/2010/main" val="31282530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29A24B9D-4D04-46E6-85E0-4E0000AECD41}" type="datetimeFigureOut">
              <a:rPr lang="en-US" smtClean="0"/>
              <a:t>12-Jan-17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C6E54B-A789-4BFA-B06C-B51AA815F678}" type="slidenum">
              <a:rPr lang="en-US" smtClean="0"/>
              <a:t>‹#›</a:t>
            </a:fld>
            <a:endParaRPr lang="en-US"/>
          </a:p>
        </p:txBody>
      </p:sp>
    </p:spTree>
    <p:extLst>
      <p:ext uri="{BB962C8B-B14F-4D97-AF65-F5344CB8AC3E}">
        <p14:creationId xmlns:p14="http://schemas.microsoft.com/office/powerpoint/2010/main" val="24076614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29A24B9D-4D04-46E6-85E0-4E0000AECD41}" type="datetimeFigureOut">
              <a:rPr lang="en-US" smtClean="0"/>
              <a:t>12-Jan-17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BC6E54B-A789-4BFA-B06C-B51AA815F678}" type="slidenum">
              <a:rPr lang="en-US" smtClean="0"/>
              <a:t>‹#›</a:t>
            </a:fld>
            <a:endParaRPr lang="en-US"/>
          </a:p>
        </p:txBody>
      </p:sp>
    </p:spTree>
    <p:extLst>
      <p:ext uri="{BB962C8B-B14F-4D97-AF65-F5344CB8AC3E}">
        <p14:creationId xmlns:p14="http://schemas.microsoft.com/office/powerpoint/2010/main" val="13686534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29A24B9D-4D04-46E6-85E0-4E0000AECD41}" type="datetimeFigureOut">
              <a:rPr lang="en-US" smtClean="0"/>
              <a:t>12-Jan-17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C6E54B-A789-4BFA-B06C-B51AA815F678}" type="slidenum">
              <a:rPr lang="en-US" smtClean="0"/>
              <a:t>‹#›</a:t>
            </a:fld>
            <a:endParaRPr lang="en-US"/>
          </a:p>
        </p:txBody>
      </p:sp>
    </p:spTree>
    <p:extLst>
      <p:ext uri="{BB962C8B-B14F-4D97-AF65-F5344CB8AC3E}">
        <p14:creationId xmlns:p14="http://schemas.microsoft.com/office/powerpoint/2010/main" val="19353121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9A24B9D-4D04-46E6-85E0-4E0000AECD41}" type="datetimeFigureOut">
              <a:rPr lang="en-US" smtClean="0"/>
              <a:t>12-Jan-17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BC6E54B-A789-4BFA-B06C-B51AA815F678}" type="slidenum">
              <a:rPr lang="en-US" smtClean="0"/>
              <a:t>‹#›</a:t>
            </a:fld>
            <a:endParaRPr lang="en-US"/>
          </a:p>
        </p:txBody>
      </p:sp>
    </p:spTree>
    <p:extLst>
      <p:ext uri="{BB962C8B-B14F-4D97-AF65-F5344CB8AC3E}">
        <p14:creationId xmlns:p14="http://schemas.microsoft.com/office/powerpoint/2010/main" val="27082744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9A24B9D-4D04-46E6-85E0-4E0000AECD41}" type="datetimeFigureOut">
              <a:rPr lang="en-US" smtClean="0"/>
              <a:t>12-Jan-17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C6E54B-A789-4BFA-B06C-B51AA815F678}" type="slidenum">
              <a:rPr lang="en-US" smtClean="0"/>
              <a:t>‹#›</a:t>
            </a:fld>
            <a:endParaRPr lang="en-US"/>
          </a:p>
        </p:txBody>
      </p:sp>
    </p:spTree>
    <p:extLst>
      <p:ext uri="{BB962C8B-B14F-4D97-AF65-F5344CB8AC3E}">
        <p14:creationId xmlns:p14="http://schemas.microsoft.com/office/powerpoint/2010/main" val="775950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9A24B9D-4D04-46E6-85E0-4E0000AECD41}" type="datetimeFigureOut">
              <a:rPr lang="en-US" smtClean="0"/>
              <a:t>12-Jan-17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C6E54B-A789-4BFA-B06C-B51AA815F678}" type="slidenum">
              <a:rPr lang="en-US" smtClean="0"/>
              <a:t>‹#›</a:t>
            </a:fld>
            <a:endParaRPr lang="en-US"/>
          </a:p>
        </p:txBody>
      </p:sp>
    </p:spTree>
    <p:extLst>
      <p:ext uri="{BB962C8B-B14F-4D97-AF65-F5344CB8AC3E}">
        <p14:creationId xmlns:p14="http://schemas.microsoft.com/office/powerpoint/2010/main" val="10726009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9A24B9D-4D04-46E6-85E0-4E0000AECD41}" type="datetimeFigureOut">
              <a:rPr lang="en-US" smtClean="0"/>
              <a:t>12-Jan-17</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C6E54B-A789-4BFA-B06C-B51AA815F678}" type="slidenum">
              <a:rPr lang="en-US" smtClean="0"/>
              <a:t>‹#›</a:t>
            </a:fld>
            <a:endParaRPr lang="en-US"/>
          </a:p>
        </p:txBody>
      </p:sp>
    </p:spTree>
    <p:extLst>
      <p:ext uri="{BB962C8B-B14F-4D97-AF65-F5344CB8AC3E}">
        <p14:creationId xmlns:p14="http://schemas.microsoft.com/office/powerpoint/2010/main" val="2868445207"/>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8" Type="http://schemas.openxmlformats.org/officeDocument/2006/relationships/hyperlink" Target="https://chatbotsmagazine.com/@alexbunardzic?source=post_header_lockup" TargetMode="External"/><Relationship Id="rId13" Type="http://schemas.openxmlformats.org/officeDocument/2006/relationships/hyperlink" Target="https://en.wikipedia.org/wiki/Special:BookSources/9781420069068" TargetMode="External"/><Relationship Id="rId18" Type="http://schemas.openxmlformats.org/officeDocument/2006/relationships/hyperlink" Target="https://web.archive.org/web/20040903174942/archive.ncsa.uiuc.edu/SDG/IT94/Proceedings/Agents/spetka/spetka.html" TargetMode="External"/><Relationship Id="rId3" Type="http://schemas.openxmlformats.org/officeDocument/2006/relationships/hyperlink" Target="https://www.kidscodecs.com/a-short-history-of-bots-robots/" TargetMode="External"/><Relationship Id="rId21" Type="http://schemas.openxmlformats.org/officeDocument/2006/relationships/hyperlink" Target="https://en.wikipedia.org/wiki/Digital_object_identifier" TargetMode="External"/><Relationship Id="rId7" Type="http://schemas.openxmlformats.org/officeDocument/2006/relationships/hyperlink" Target="http://www.alicebot.org/" TargetMode="External"/><Relationship Id="rId12" Type="http://schemas.openxmlformats.org/officeDocument/2006/relationships/hyperlink" Target="https://en.wikipedia.org/wiki/International_Standard_Book_Number" TargetMode="External"/><Relationship Id="rId17" Type="http://schemas.openxmlformats.org/officeDocument/2006/relationships/hyperlink" Target="http://www.loebner.net/Prizef/TuringArticle.html" TargetMode="External"/><Relationship Id="rId2" Type="http://schemas.openxmlformats.org/officeDocument/2006/relationships/hyperlink" Target="https://www.kidscodecs.com/author/timslavin/" TargetMode="External"/><Relationship Id="rId16" Type="http://schemas.openxmlformats.org/officeDocument/2006/relationships/hyperlink" Target="http://www.recode.net/2016/4/11/11586022/what-are-bots" TargetMode="External"/><Relationship Id="rId20" Type="http://schemas.openxmlformats.org/officeDocument/2006/relationships/hyperlink" Target="http://archive.ncsa.uiuc.edu/SDG/IT94/Proceedings/Agents/spetka/spetka.html" TargetMode="External"/><Relationship Id="rId1" Type="http://schemas.openxmlformats.org/officeDocument/2006/relationships/slideLayout" Target="../slideLayouts/slideLayout8.xml"/><Relationship Id="rId6" Type="http://schemas.openxmlformats.org/officeDocument/2006/relationships/hyperlink" Target="http://alice.pandorabots.com/" TargetMode="External"/><Relationship Id="rId11" Type="http://schemas.openxmlformats.org/officeDocument/2006/relationships/hyperlink" Target="https://books.google.com/books?id=nmgK7KcibSUC" TargetMode="External"/><Relationship Id="rId5" Type="http://schemas.openxmlformats.org/officeDocument/2006/relationships/hyperlink" Target="https://en.wikipedia.org/wiki/SANS_Institute" TargetMode="External"/><Relationship Id="rId15" Type="http://schemas.openxmlformats.org/officeDocument/2006/relationships/hyperlink" Target="http://create.pulsepoint.com/article/14694943" TargetMode="External"/><Relationship Id="rId10" Type="http://schemas.openxmlformats.org/officeDocument/2006/relationships/hyperlink" Target="https://chatbotsmagazine.com/" TargetMode="External"/><Relationship Id="rId19" Type="http://schemas.openxmlformats.org/officeDocument/2006/relationships/hyperlink" Target="https://en.wikipedia.org/wiki/National_Center_for_Supercomputing_Applications" TargetMode="External"/><Relationship Id="rId4" Type="http://schemas.openxmlformats.org/officeDocument/2006/relationships/hyperlink" Target="http://www.sans.org/reading-room/whitepapers/malicious/bots-botnet-overview-1299" TargetMode="External"/><Relationship Id="rId9" Type="http://schemas.openxmlformats.org/officeDocument/2006/relationships/hyperlink" Target="https://chatbotsmagazine.com/four-types-of-bots-432501e79a2f#.1evkfcyi1" TargetMode="External"/><Relationship Id="rId14" Type="http://schemas.openxmlformats.org/officeDocument/2006/relationships/hyperlink" Target="https://betabeat.com/2014/01/fake-traffic-means-real-paydays/" TargetMode="External"/><Relationship Id="rId22" Type="http://schemas.openxmlformats.org/officeDocument/2006/relationships/hyperlink" Target="https://dx.doi.org/10.1002/(SICI)1099-1425(199806)1:1%3c15::AID-JOS3%3e3.0.CO;2-K" TargetMode="External"/></Relationships>
</file>

<file path=ppt/slides/_rels/slide2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8.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9.xml.rels><?xml version="1.0" encoding="UTF-8" standalone="yes"?>
<Relationships xmlns="http://schemas.openxmlformats.org/package/2006/relationships"><Relationship Id="rId8" Type="http://schemas.openxmlformats.org/officeDocument/2006/relationships/diagramLayout" Target="../diagrams/layout3.xml"/><Relationship Id="rId3" Type="http://schemas.openxmlformats.org/officeDocument/2006/relationships/diagramLayout" Target="../diagrams/layout2.xml"/><Relationship Id="rId7" Type="http://schemas.openxmlformats.org/officeDocument/2006/relationships/diagramData" Target="../diagrams/data3.xml"/><Relationship Id="rId2" Type="http://schemas.openxmlformats.org/officeDocument/2006/relationships/diagramData" Target="../diagrams/data2.xml"/><Relationship Id="rId1" Type="http://schemas.openxmlformats.org/officeDocument/2006/relationships/slideLayout" Target="../slideLayouts/slideLayout8.xml"/><Relationship Id="rId6" Type="http://schemas.microsoft.com/office/2007/relationships/diagramDrawing" Target="../diagrams/drawing2.xml"/><Relationship Id="rId11" Type="http://schemas.microsoft.com/office/2007/relationships/diagramDrawing" Target="../diagrams/drawing3.xml"/><Relationship Id="rId5" Type="http://schemas.openxmlformats.org/officeDocument/2006/relationships/diagramColors" Target="../diagrams/colors2.xml"/><Relationship Id="rId10" Type="http://schemas.openxmlformats.org/officeDocument/2006/relationships/diagramColors" Target="../diagrams/colors3.xml"/><Relationship Id="rId4" Type="http://schemas.openxmlformats.org/officeDocument/2006/relationships/diagramQuickStyle" Target="../diagrams/quickStyle2.xml"/><Relationship Id="rId9" Type="http://schemas.openxmlformats.org/officeDocument/2006/relationships/diagramQuickStyle" Target="../diagrams/quickStyle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Jagdish.hp-PC\Desktop\aco-bot-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199" y="2071255"/>
            <a:ext cx="4827665" cy="5264150"/>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descr="C:\Users\Jagdish.hp-PC\Desktop\bot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1601" y="220087"/>
            <a:ext cx="6400800" cy="2466975"/>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p:cNvSpPr>
            <a:spLocks noGrp="1"/>
          </p:cNvSpPr>
          <p:nvPr>
            <p:ph idx="1"/>
          </p:nvPr>
        </p:nvSpPr>
        <p:spPr>
          <a:xfrm>
            <a:off x="5029201" y="4572000"/>
            <a:ext cx="3657599" cy="2057400"/>
          </a:xfrm>
        </p:spPr>
        <p:txBody>
          <a:bodyPr>
            <a:normAutofit fontScale="92500" lnSpcReduction="10000"/>
          </a:bodyPr>
          <a:lstStyle/>
          <a:p>
            <a:pPr marL="0" indent="0" algn="just">
              <a:buNone/>
            </a:pPr>
            <a:r>
              <a:rPr lang="en-US" b="1" dirty="0" smtClean="0">
                <a:latin typeface="Eras Bold ITC" panose="020B0907030504020204" pitchFamily="34" charset="0"/>
                <a:cs typeface="Adobe Arabic" pitchFamily="18" charset="-78"/>
              </a:rPr>
              <a:t>SUBMITTED BY:</a:t>
            </a:r>
          </a:p>
          <a:p>
            <a:pPr marL="0" indent="0" algn="just">
              <a:buNone/>
            </a:pPr>
            <a:r>
              <a:rPr lang="en-US" dirty="0" smtClean="0">
                <a:latin typeface="Eras Demi ITC" panose="020B0805030504020804" pitchFamily="34" charset="0"/>
                <a:cs typeface="Adobe Arabic" pitchFamily="18" charset="-78"/>
              </a:rPr>
              <a:t>JAGDISH SINGH</a:t>
            </a:r>
          </a:p>
          <a:p>
            <a:pPr marL="0" indent="0" algn="just">
              <a:buNone/>
            </a:pPr>
            <a:r>
              <a:rPr lang="en-US" dirty="0">
                <a:latin typeface="Eras Demi ITC" panose="020B0805030504020804" pitchFamily="34" charset="0"/>
                <a:cs typeface="Adobe Arabic" pitchFamily="18" charset="-78"/>
              </a:rPr>
              <a:t>1513313040</a:t>
            </a:r>
          </a:p>
          <a:p>
            <a:pPr marL="0" indent="0" algn="just">
              <a:buNone/>
            </a:pPr>
            <a:r>
              <a:rPr lang="en-US" dirty="0" smtClean="0">
                <a:latin typeface="Eras Demi ITC" panose="020B0805030504020804" pitchFamily="34" charset="0"/>
                <a:cs typeface="Adobe Arabic" pitchFamily="18" charset="-78"/>
              </a:rPr>
              <a:t>IT-A</a:t>
            </a:r>
          </a:p>
        </p:txBody>
      </p:sp>
    </p:spTree>
    <p:extLst>
      <p:ext uri="{BB962C8B-B14F-4D97-AF65-F5344CB8AC3E}">
        <p14:creationId xmlns:p14="http://schemas.microsoft.com/office/powerpoint/2010/main" val="193923892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2280"/>
            <a:ext cx="8229600" cy="1143000"/>
          </a:xfrm>
        </p:spPr>
        <p:txBody>
          <a:bodyPr>
            <a:noAutofit/>
          </a:bodyPr>
          <a:lstStyle/>
          <a:p>
            <a:pPr marL="461963" indent="-4763">
              <a:tabLst>
                <a:tab pos="280988" algn="l"/>
              </a:tabLst>
            </a:pPr>
            <a:r>
              <a:rPr lang="en-US" b="1" dirty="0"/>
              <a:t>DRIVEN BY MOBILE </a:t>
            </a:r>
            <a:r>
              <a:rPr lang="en-US" b="1" dirty="0" smtClean="0"/>
              <a:t>PLATFORMS-</a:t>
            </a:r>
            <a:endParaRPr lang="en-US" b="1" dirty="0"/>
          </a:p>
        </p:txBody>
      </p:sp>
      <p:pic>
        <p:nvPicPr>
          <p:cNvPr id="1031" name="Picture 7" descr="C:\Users\Jagdish.hp-PC\Desktop\facebook_messenger1600.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05209" y="1872411"/>
            <a:ext cx="1809391" cy="178518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C:\Users\Jagdish.hp-PC\Desktop\Telegram_Messenger.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753209" y="1892760"/>
            <a:ext cx="1656991" cy="1688640"/>
          </a:xfrm>
          <a:prstGeom prst="rect">
            <a:avLst/>
          </a:prstGeom>
          <a:noFill/>
          <a:extLst>
            <a:ext uri="{909E8E84-426E-40DD-AFC4-6F175D3DCCD1}">
              <a14:hiddenFill xmlns:a14="http://schemas.microsoft.com/office/drawing/2010/main">
                <a:solidFill>
                  <a:srgbClr val="FFFFFF"/>
                </a:solidFill>
              </a14:hiddenFill>
            </a:ext>
          </a:extLst>
        </p:spPr>
      </p:pic>
      <p:pic>
        <p:nvPicPr>
          <p:cNvPr id="1033" name="Picture 9" descr="C:\Users\Jagdish.hp-PC\Desktop\KIK_app_icon_android-300x300.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3899" y="3886200"/>
            <a:ext cx="1943101" cy="194310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C:\Users\Jagdish.hp-PC\Desktop\icon-twitter.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705600" y="1895475"/>
            <a:ext cx="1685925" cy="1685925"/>
          </a:xfrm>
          <a:prstGeom prst="rect">
            <a:avLst/>
          </a:prstGeom>
          <a:noFill/>
          <a:extLst>
            <a:ext uri="{909E8E84-426E-40DD-AFC4-6F175D3DCCD1}">
              <a14:hiddenFill xmlns:a14="http://schemas.microsoft.com/office/drawing/2010/main">
                <a:solidFill>
                  <a:srgbClr val="FFFFFF"/>
                </a:solidFill>
              </a14:hiddenFill>
            </a:ext>
          </a:extLst>
        </p:spPr>
      </p:pic>
      <p:pic>
        <p:nvPicPr>
          <p:cNvPr id="1035" name="Picture 11" descr="C:\Users\Jagdish.hp-PC\Desktop\Slack_Icon.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10000" y="4038600"/>
            <a:ext cx="1574801" cy="1574800"/>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C:\Users\Jagdish.hp-PC\Desktop\3498db-skype-512.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781800" y="4114800"/>
            <a:ext cx="1587910" cy="15879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537945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8382000" cy="1162050"/>
          </a:xfrm>
        </p:spPr>
        <p:txBody>
          <a:bodyPr>
            <a:normAutofit/>
          </a:bodyPr>
          <a:lstStyle/>
          <a:p>
            <a:pPr marL="461963" indent="-4763">
              <a:tabLst>
                <a:tab pos="280988" algn="l"/>
              </a:tabLst>
            </a:pPr>
            <a:r>
              <a:rPr lang="en-US" sz="4800" dirty="0" smtClean="0"/>
              <a:t>What about </a:t>
            </a:r>
            <a:r>
              <a:rPr lang="en-US" sz="4800" dirty="0"/>
              <a:t>W</a:t>
            </a:r>
            <a:r>
              <a:rPr lang="en-US" sz="4800" dirty="0" smtClean="0"/>
              <a:t>hatsApp-</a:t>
            </a:r>
            <a:endParaRPr lang="en-US" sz="4800" dirty="0"/>
          </a:p>
        </p:txBody>
      </p:sp>
      <p:sp>
        <p:nvSpPr>
          <p:cNvPr id="4" name="Text Placeholder 3"/>
          <p:cNvSpPr>
            <a:spLocks noGrp="1"/>
          </p:cNvSpPr>
          <p:nvPr>
            <p:ph type="body" sz="half" idx="2"/>
          </p:nvPr>
        </p:nvSpPr>
        <p:spPr>
          <a:xfrm>
            <a:off x="4800600" y="1905000"/>
            <a:ext cx="4241784" cy="4221163"/>
          </a:xfrm>
        </p:spPr>
        <p:txBody>
          <a:bodyPr>
            <a:normAutofit/>
          </a:bodyPr>
          <a:lstStyle/>
          <a:p>
            <a:pPr algn="just"/>
            <a:r>
              <a:rPr lang="en-US" sz="2000" b="1" dirty="0" smtClean="0"/>
              <a:t>WhatsApp</a:t>
            </a:r>
            <a:r>
              <a:rPr lang="en-US" sz="2000" dirty="0" smtClean="0"/>
              <a:t> is the world’s #1 messenger with 1 billion users and it </a:t>
            </a:r>
            <a:r>
              <a:rPr lang="en-US" sz="2000" b="1" dirty="0" smtClean="0"/>
              <a:t>doesn’t even have messaging bots yet.</a:t>
            </a:r>
          </a:p>
          <a:p>
            <a:pPr algn="just"/>
            <a:endParaRPr lang="en-US" sz="2000" b="1" dirty="0"/>
          </a:p>
          <a:p>
            <a:pPr algn="just"/>
            <a:r>
              <a:rPr lang="en-US" sz="2000" b="1" dirty="0" smtClean="0"/>
              <a:t>But even WhatsApp has declared already (Jan ‘16) that they will include business/brand communication option sooner than later.</a:t>
            </a:r>
            <a:endParaRPr lang="en-US" sz="2000" b="1" dirty="0"/>
          </a:p>
        </p:txBody>
      </p:sp>
      <p:pic>
        <p:nvPicPr>
          <p:cNvPr id="7171" name="Picture 3" descr="C:\Users\Jagdish.hp-PC\Desktop\New folder\why-social-media-chat-bots-are-the-future-of-communication-deck-8-102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58" y="1143000"/>
            <a:ext cx="8229600" cy="61718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004494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8382000" cy="1162050"/>
          </a:xfrm>
        </p:spPr>
        <p:txBody>
          <a:bodyPr>
            <a:normAutofit fontScale="90000"/>
          </a:bodyPr>
          <a:lstStyle/>
          <a:p>
            <a:pPr marL="461963" indent="-4763">
              <a:tabLst>
                <a:tab pos="280988" algn="l"/>
              </a:tabLst>
            </a:pPr>
            <a:r>
              <a:rPr lang="en-US" sz="4800" dirty="0" smtClean="0"/>
              <a:t>Mark Zuckerberg announces building his own “J.A.R.V.I.S”</a:t>
            </a:r>
            <a:endParaRPr lang="en-US" sz="4800" dirty="0"/>
          </a:p>
        </p:txBody>
      </p:sp>
      <p:pic>
        <p:nvPicPr>
          <p:cNvPr id="8196" name="Picture 4" descr="C:\Users\Jagdish.hp-PC\Desktop\why-social-media-chat-bots-are-the-future-of-communication-deck-18-102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485900"/>
            <a:ext cx="9144000" cy="5372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930427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482598"/>
            <a:ext cx="8458200" cy="1447800"/>
          </a:xfrm>
        </p:spPr>
        <p:txBody>
          <a:bodyPr>
            <a:normAutofit fontScale="90000"/>
          </a:bodyPr>
          <a:lstStyle/>
          <a:p>
            <a:pPr marL="461963" indent="-4763">
              <a:tabLst>
                <a:tab pos="280988" algn="l"/>
              </a:tabLst>
            </a:pPr>
            <a:r>
              <a:rPr lang="en-US" sz="4800" dirty="0" smtClean="0"/>
              <a:t>EVOLUTION OF BOTS MOVING FORWARD-</a:t>
            </a:r>
            <a:endParaRPr lang="en-US" sz="4800" dirty="0"/>
          </a:p>
        </p:txBody>
      </p:sp>
      <p:sp>
        <p:nvSpPr>
          <p:cNvPr id="4" name="Text Placeholder 3"/>
          <p:cNvSpPr>
            <a:spLocks noGrp="1"/>
          </p:cNvSpPr>
          <p:nvPr>
            <p:ph type="body" sz="half" idx="2"/>
          </p:nvPr>
        </p:nvSpPr>
        <p:spPr>
          <a:xfrm>
            <a:off x="152400" y="4005924"/>
            <a:ext cx="1905000" cy="2239963"/>
          </a:xfrm>
        </p:spPr>
        <p:txBody>
          <a:bodyPr>
            <a:normAutofit/>
          </a:bodyPr>
          <a:lstStyle/>
          <a:p>
            <a:pPr algn="ctr"/>
            <a:r>
              <a:rPr lang="en-US" sz="2000" dirty="0" smtClean="0"/>
              <a:t>2015</a:t>
            </a:r>
          </a:p>
          <a:p>
            <a:pPr algn="ctr"/>
            <a:r>
              <a:rPr lang="en-US" sz="2000" b="1" dirty="0" smtClean="0"/>
              <a:t>Bots launch in First Social </a:t>
            </a:r>
            <a:r>
              <a:rPr lang="en-US" sz="2000" b="1" dirty="0" err="1"/>
              <a:t>P</a:t>
            </a:r>
            <a:r>
              <a:rPr lang="en-US" sz="2000" b="1" dirty="0" err="1" smtClean="0"/>
              <a:t>lateform</a:t>
            </a:r>
            <a:endParaRPr lang="en-US" sz="2000" b="1" dirty="0"/>
          </a:p>
        </p:txBody>
      </p:sp>
      <p:pic>
        <p:nvPicPr>
          <p:cNvPr id="3074" name="Picture 2" descr="C:\Users\Jagdish.hp-PC\Desktop\New folder\RobotEvolutio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5825" y="1951038"/>
            <a:ext cx="8410575" cy="2087562"/>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Connector 4"/>
          <p:cNvCxnSpPr/>
          <p:nvPr/>
        </p:nvCxnSpPr>
        <p:spPr>
          <a:xfrm>
            <a:off x="914400" y="3701124"/>
            <a:ext cx="8229600" cy="0"/>
          </a:xfrm>
          <a:prstGeom prst="line">
            <a:avLst/>
          </a:prstGeom>
        </p:spPr>
        <p:style>
          <a:lnRef idx="3">
            <a:schemeClr val="accent1"/>
          </a:lnRef>
          <a:fillRef idx="0">
            <a:schemeClr val="accent1"/>
          </a:fillRef>
          <a:effectRef idx="2">
            <a:schemeClr val="accent1"/>
          </a:effectRef>
          <a:fontRef idx="minor">
            <a:schemeClr val="tx1"/>
          </a:fontRef>
        </p:style>
      </p:cxnSp>
      <p:sp>
        <p:nvSpPr>
          <p:cNvPr id="7" name="Oval 6"/>
          <p:cNvSpPr/>
          <p:nvPr/>
        </p:nvSpPr>
        <p:spPr>
          <a:xfrm>
            <a:off x="838200" y="3548724"/>
            <a:ext cx="228600" cy="304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2723207" y="3548724"/>
            <a:ext cx="228600" cy="304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4963896" y="3548724"/>
            <a:ext cx="228600" cy="304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8001000" y="3548724"/>
            <a:ext cx="228600" cy="304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 Placeholder 3"/>
          <p:cNvSpPr txBox="1">
            <a:spLocks/>
          </p:cNvSpPr>
          <p:nvPr/>
        </p:nvSpPr>
        <p:spPr>
          <a:xfrm>
            <a:off x="1944882" y="3998670"/>
            <a:ext cx="1905000" cy="2239963"/>
          </a:xfrm>
          <a:prstGeom prst="rect">
            <a:avLst/>
          </a:prstGeom>
        </p:spPr>
        <p:txBody>
          <a:bodyPr vert="horz" lIns="91440" tIns="45720" rIns="91440" bIns="45720" rtlCol="0">
            <a:normAutofit/>
          </a:bodyPr>
          <a:lstStyle>
            <a:lvl1pPr marL="0" indent="0" algn="l" defTabSz="914400" rtl="0" eaLnBrk="1" latinLnBrk="0" hangingPunct="1">
              <a:spcBef>
                <a:spcPct val="20000"/>
              </a:spcBef>
              <a:buFont typeface="Arial" panose="020B0604020202020204" pitchFamily="34" charset="0"/>
              <a:buNone/>
              <a:defRPr sz="1400" kern="1200">
                <a:solidFill>
                  <a:schemeClr val="tx1"/>
                </a:solidFill>
                <a:latin typeface="+mn-lt"/>
                <a:ea typeface="+mn-ea"/>
                <a:cs typeface="+mn-cs"/>
              </a:defRPr>
            </a:lvl1pPr>
            <a:lvl2pPr marL="457200" indent="0" algn="l" defTabSz="914400" rtl="0" eaLnBrk="1" latinLnBrk="0" hangingPunct="1">
              <a:spcBef>
                <a:spcPct val="20000"/>
              </a:spcBef>
              <a:buFont typeface="Arial" panose="020B0604020202020204" pitchFamily="34" charset="0"/>
              <a:buNone/>
              <a:defRPr sz="1200" kern="1200">
                <a:solidFill>
                  <a:schemeClr val="tx1"/>
                </a:solidFill>
                <a:latin typeface="+mn-lt"/>
                <a:ea typeface="+mn-ea"/>
                <a:cs typeface="+mn-cs"/>
              </a:defRPr>
            </a:lvl2pPr>
            <a:lvl3pPr marL="914400" indent="0" algn="l" defTabSz="914400" rtl="0" eaLnBrk="1" latinLnBrk="0" hangingPunct="1">
              <a:spcBef>
                <a:spcPct val="20000"/>
              </a:spcBef>
              <a:buFont typeface="Arial" panose="020B0604020202020204" pitchFamily="34" charset="0"/>
              <a:buNone/>
              <a:defRPr sz="1000" kern="1200">
                <a:solidFill>
                  <a:schemeClr val="tx1"/>
                </a:solidFill>
                <a:latin typeface="+mn-lt"/>
                <a:ea typeface="+mn-ea"/>
                <a:cs typeface="+mn-cs"/>
              </a:defRPr>
            </a:lvl3pPr>
            <a:lvl4pPr marL="1371600" indent="0" algn="l" defTabSz="914400" rtl="0" eaLnBrk="1" latinLnBrk="0" hangingPunct="1">
              <a:spcBef>
                <a:spcPct val="20000"/>
              </a:spcBef>
              <a:buFont typeface="Arial" panose="020B0604020202020204" pitchFamily="34" charset="0"/>
              <a:buNone/>
              <a:defRPr sz="900" kern="1200">
                <a:solidFill>
                  <a:schemeClr val="tx1"/>
                </a:solidFill>
                <a:latin typeface="+mn-lt"/>
                <a:ea typeface="+mn-ea"/>
                <a:cs typeface="+mn-cs"/>
              </a:defRPr>
            </a:lvl4pPr>
            <a:lvl5pPr marL="1828800" indent="0" algn="l" defTabSz="914400" rtl="0" eaLnBrk="1" latinLnBrk="0" hangingPunct="1">
              <a:spcBef>
                <a:spcPct val="20000"/>
              </a:spcBef>
              <a:buFont typeface="Arial" panose="020B0604020202020204" pitchFamily="34" charset="0"/>
              <a:buNone/>
              <a:defRPr sz="900" kern="1200">
                <a:solidFill>
                  <a:schemeClr val="tx1"/>
                </a:solidFill>
                <a:latin typeface="+mn-lt"/>
                <a:ea typeface="+mn-ea"/>
                <a:cs typeface="+mn-cs"/>
              </a:defRPr>
            </a:lvl5pPr>
            <a:lvl6pPr marL="2286000" indent="0" algn="l" defTabSz="914400" rtl="0" eaLnBrk="1" latinLnBrk="0" hangingPunct="1">
              <a:spcBef>
                <a:spcPct val="20000"/>
              </a:spcBef>
              <a:buFont typeface="Arial" panose="020B0604020202020204" pitchFamily="34" charset="0"/>
              <a:buNone/>
              <a:defRPr sz="900" kern="1200">
                <a:solidFill>
                  <a:schemeClr val="tx1"/>
                </a:solidFill>
                <a:latin typeface="+mn-lt"/>
                <a:ea typeface="+mn-ea"/>
                <a:cs typeface="+mn-cs"/>
              </a:defRPr>
            </a:lvl6pPr>
            <a:lvl7pPr marL="2743200" indent="0" algn="l" defTabSz="914400" rtl="0" eaLnBrk="1" latinLnBrk="0" hangingPunct="1">
              <a:spcBef>
                <a:spcPct val="20000"/>
              </a:spcBef>
              <a:buFont typeface="Arial" panose="020B0604020202020204" pitchFamily="34" charset="0"/>
              <a:buNone/>
              <a:defRPr sz="900" kern="1200">
                <a:solidFill>
                  <a:schemeClr val="tx1"/>
                </a:solidFill>
                <a:latin typeface="+mn-lt"/>
                <a:ea typeface="+mn-ea"/>
                <a:cs typeface="+mn-cs"/>
              </a:defRPr>
            </a:lvl7pPr>
            <a:lvl8pPr marL="3200400" indent="0" algn="l" defTabSz="914400" rtl="0" eaLnBrk="1" latinLnBrk="0" hangingPunct="1">
              <a:spcBef>
                <a:spcPct val="20000"/>
              </a:spcBef>
              <a:buFont typeface="Arial" panose="020B0604020202020204" pitchFamily="34" charset="0"/>
              <a:buNone/>
              <a:defRPr sz="900" kern="1200">
                <a:solidFill>
                  <a:schemeClr val="tx1"/>
                </a:solidFill>
                <a:latin typeface="+mn-lt"/>
                <a:ea typeface="+mn-ea"/>
                <a:cs typeface="+mn-cs"/>
              </a:defRPr>
            </a:lvl8pPr>
            <a:lvl9pPr marL="3657600" indent="0" algn="l" defTabSz="914400" rtl="0" eaLnBrk="1" latinLnBrk="0" hangingPunct="1">
              <a:spcBef>
                <a:spcPct val="20000"/>
              </a:spcBef>
              <a:buFont typeface="Arial" panose="020B0604020202020204" pitchFamily="34" charset="0"/>
              <a:buNone/>
              <a:defRPr sz="900" kern="1200">
                <a:solidFill>
                  <a:schemeClr val="tx1"/>
                </a:solidFill>
                <a:latin typeface="+mn-lt"/>
                <a:ea typeface="+mn-ea"/>
                <a:cs typeface="+mn-cs"/>
              </a:defRPr>
            </a:lvl9pPr>
          </a:lstStyle>
          <a:p>
            <a:pPr algn="ctr"/>
            <a:r>
              <a:rPr lang="en-US" sz="2000" dirty="0" smtClean="0"/>
              <a:t>2016</a:t>
            </a:r>
          </a:p>
          <a:p>
            <a:pPr algn="ctr"/>
            <a:r>
              <a:rPr lang="en-US" sz="2000" b="1" dirty="0" smtClean="0"/>
              <a:t>Bots Compatibility </a:t>
            </a:r>
            <a:r>
              <a:rPr lang="en-US" sz="2000" b="1" dirty="0"/>
              <a:t>O</a:t>
            </a:r>
            <a:r>
              <a:rPr lang="en-US" sz="2000" b="1" dirty="0" smtClean="0"/>
              <a:t>n all </a:t>
            </a:r>
          </a:p>
          <a:p>
            <a:pPr algn="ctr"/>
            <a:r>
              <a:rPr lang="en-US" sz="2000" b="1" dirty="0" err="1" smtClean="0"/>
              <a:t>Plateform</a:t>
            </a:r>
            <a:endParaRPr lang="en-US" sz="2000" b="1" dirty="0"/>
          </a:p>
        </p:txBody>
      </p:sp>
      <p:sp>
        <p:nvSpPr>
          <p:cNvPr id="14" name="Text Placeholder 3"/>
          <p:cNvSpPr txBox="1">
            <a:spLocks/>
          </p:cNvSpPr>
          <p:nvPr/>
        </p:nvSpPr>
        <p:spPr>
          <a:xfrm>
            <a:off x="4009578" y="3998670"/>
            <a:ext cx="2467338" cy="2239963"/>
          </a:xfrm>
          <a:prstGeom prst="rect">
            <a:avLst/>
          </a:prstGeom>
        </p:spPr>
        <p:txBody>
          <a:bodyPr vert="horz" lIns="91440" tIns="45720" rIns="91440" bIns="45720" rtlCol="0">
            <a:normAutofit/>
          </a:bodyPr>
          <a:lstStyle>
            <a:lvl1pPr marL="0" indent="0" algn="l" defTabSz="914400" rtl="0" eaLnBrk="1" latinLnBrk="0" hangingPunct="1">
              <a:spcBef>
                <a:spcPct val="20000"/>
              </a:spcBef>
              <a:buFont typeface="Arial" panose="020B0604020202020204" pitchFamily="34" charset="0"/>
              <a:buNone/>
              <a:defRPr sz="1400" kern="1200">
                <a:solidFill>
                  <a:schemeClr val="tx1"/>
                </a:solidFill>
                <a:latin typeface="+mn-lt"/>
                <a:ea typeface="+mn-ea"/>
                <a:cs typeface="+mn-cs"/>
              </a:defRPr>
            </a:lvl1pPr>
            <a:lvl2pPr marL="457200" indent="0" algn="l" defTabSz="914400" rtl="0" eaLnBrk="1" latinLnBrk="0" hangingPunct="1">
              <a:spcBef>
                <a:spcPct val="20000"/>
              </a:spcBef>
              <a:buFont typeface="Arial" panose="020B0604020202020204" pitchFamily="34" charset="0"/>
              <a:buNone/>
              <a:defRPr sz="1200" kern="1200">
                <a:solidFill>
                  <a:schemeClr val="tx1"/>
                </a:solidFill>
                <a:latin typeface="+mn-lt"/>
                <a:ea typeface="+mn-ea"/>
                <a:cs typeface="+mn-cs"/>
              </a:defRPr>
            </a:lvl2pPr>
            <a:lvl3pPr marL="914400" indent="0" algn="l" defTabSz="914400" rtl="0" eaLnBrk="1" latinLnBrk="0" hangingPunct="1">
              <a:spcBef>
                <a:spcPct val="20000"/>
              </a:spcBef>
              <a:buFont typeface="Arial" panose="020B0604020202020204" pitchFamily="34" charset="0"/>
              <a:buNone/>
              <a:defRPr sz="1000" kern="1200">
                <a:solidFill>
                  <a:schemeClr val="tx1"/>
                </a:solidFill>
                <a:latin typeface="+mn-lt"/>
                <a:ea typeface="+mn-ea"/>
                <a:cs typeface="+mn-cs"/>
              </a:defRPr>
            </a:lvl3pPr>
            <a:lvl4pPr marL="1371600" indent="0" algn="l" defTabSz="914400" rtl="0" eaLnBrk="1" latinLnBrk="0" hangingPunct="1">
              <a:spcBef>
                <a:spcPct val="20000"/>
              </a:spcBef>
              <a:buFont typeface="Arial" panose="020B0604020202020204" pitchFamily="34" charset="0"/>
              <a:buNone/>
              <a:defRPr sz="900" kern="1200">
                <a:solidFill>
                  <a:schemeClr val="tx1"/>
                </a:solidFill>
                <a:latin typeface="+mn-lt"/>
                <a:ea typeface="+mn-ea"/>
                <a:cs typeface="+mn-cs"/>
              </a:defRPr>
            </a:lvl4pPr>
            <a:lvl5pPr marL="1828800" indent="0" algn="l" defTabSz="914400" rtl="0" eaLnBrk="1" latinLnBrk="0" hangingPunct="1">
              <a:spcBef>
                <a:spcPct val="20000"/>
              </a:spcBef>
              <a:buFont typeface="Arial" panose="020B0604020202020204" pitchFamily="34" charset="0"/>
              <a:buNone/>
              <a:defRPr sz="900" kern="1200">
                <a:solidFill>
                  <a:schemeClr val="tx1"/>
                </a:solidFill>
                <a:latin typeface="+mn-lt"/>
                <a:ea typeface="+mn-ea"/>
                <a:cs typeface="+mn-cs"/>
              </a:defRPr>
            </a:lvl5pPr>
            <a:lvl6pPr marL="2286000" indent="0" algn="l" defTabSz="914400" rtl="0" eaLnBrk="1" latinLnBrk="0" hangingPunct="1">
              <a:spcBef>
                <a:spcPct val="20000"/>
              </a:spcBef>
              <a:buFont typeface="Arial" panose="020B0604020202020204" pitchFamily="34" charset="0"/>
              <a:buNone/>
              <a:defRPr sz="900" kern="1200">
                <a:solidFill>
                  <a:schemeClr val="tx1"/>
                </a:solidFill>
                <a:latin typeface="+mn-lt"/>
                <a:ea typeface="+mn-ea"/>
                <a:cs typeface="+mn-cs"/>
              </a:defRPr>
            </a:lvl6pPr>
            <a:lvl7pPr marL="2743200" indent="0" algn="l" defTabSz="914400" rtl="0" eaLnBrk="1" latinLnBrk="0" hangingPunct="1">
              <a:spcBef>
                <a:spcPct val="20000"/>
              </a:spcBef>
              <a:buFont typeface="Arial" panose="020B0604020202020204" pitchFamily="34" charset="0"/>
              <a:buNone/>
              <a:defRPr sz="900" kern="1200">
                <a:solidFill>
                  <a:schemeClr val="tx1"/>
                </a:solidFill>
                <a:latin typeface="+mn-lt"/>
                <a:ea typeface="+mn-ea"/>
                <a:cs typeface="+mn-cs"/>
              </a:defRPr>
            </a:lvl7pPr>
            <a:lvl8pPr marL="3200400" indent="0" algn="l" defTabSz="914400" rtl="0" eaLnBrk="1" latinLnBrk="0" hangingPunct="1">
              <a:spcBef>
                <a:spcPct val="20000"/>
              </a:spcBef>
              <a:buFont typeface="Arial" panose="020B0604020202020204" pitchFamily="34" charset="0"/>
              <a:buNone/>
              <a:defRPr sz="900" kern="1200">
                <a:solidFill>
                  <a:schemeClr val="tx1"/>
                </a:solidFill>
                <a:latin typeface="+mn-lt"/>
                <a:ea typeface="+mn-ea"/>
                <a:cs typeface="+mn-cs"/>
              </a:defRPr>
            </a:lvl8pPr>
            <a:lvl9pPr marL="3657600" indent="0" algn="l" defTabSz="914400" rtl="0" eaLnBrk="1" latinLnBrk="0" hangingPunct="1">
              <a:spcBef>
                <a:spcPct val="20000"/>
              </a:spcBef>
              <a:buFont typeface="Arial" panose="020B0604020202020204" pitchFamily="34" charset="0"/>
              <a:buNone/>
              <a:defRPr sz="900" kern="1200">
                <a:solidFill>
                  <a:schemeClr val="tx1"/>
                </a:solidFill>
                <a:latin typeface="+mn-lt"/>
                <a:ea typeface="+mn-ea"/>
                <a:cs typeface="+mn-cs"/>
              </a:defRPr>
            </a:lvl9pPr>
          </a:lstStyle>
          <a:p>
            <a:pPr algn="ctr"/>
            <a:r>
              <a:rPr lang="en-US" sz="2000" dirty="0" smtClean="0"/>
              <a:t>Next 18 Months</a:t>
            </a:r>
          </a:p>
          <a:p>
            <a:pPr indent="115888">
              <a:buFont typeface="Arial" panose="020B0604020202020204" pitchFamily="34" charset="0"/>
              <a:buChar char="•"/>
            </a:pPr>
            <a:r>
              <a:rPr lang="en-US" sz="2000" b="1" dirty="0" smtClean="0"/>
              <a:t>Users learn to adopt and use bots</a:t>
            </a:r>
          </a:p>
          <a:p>
            <a:pPr indent="115888">
              <a:buFont typeface="Arial" panose="020B0604020202020204" pitchFamily="34" charset="0"/>
              <a:buChar char="•"/>
            </a:pPr>
            <a:r>
              <a:rPr lang="en-US" sz="2000" b="1" dirty="0" smtClean="0"/>
              <a:t>Companies continues to develop bots.</a:t>
            </a:r>
            <a:endParaRPr lang="en-US" sz="2000" b="1" dirty="0"/>
          </a:p>
        </p:txBody>
      </p:sp>
      <p:sp>
        <p:nvSpPr>
          <p:cNvPr id="15" name="Text Placeholder 3"/>
          <p:cNvSpPr txBox="1">
            <a:spLocks/>
          </p:cNvSpPr>
          <p:nvPr/>
        </p:nvSpPr>
        <p:spPr>
          <a:xfrm>
            <a:off x="6629358" y="4005930"/>
            <a:ext cx="2467338" cy="2239963"/>
          </a:xfrm>
          <a:prstGeom prst="rect">
            <a:avLst/>
          </a:prstGeom>
        </p:spPr>
        <p:txBody>
          <a:bodyPr vert="horz" lIns="91440" tIns="45720" rIns="91440" bIns="45720" rtlCol="0">
            <a:normAutofit/>
          </a:bodyPr>
          <a:lstStyle>
            <a:lvl1pPr marL="0" indent="0" algn="l" defTabSz="914400" rtl="0" eaLnBrk="1" latinLnBrk="0" hangingPunct="1">
              <a:spcBef>
                <a:spcPct val="20000"/>
              </a:spcBef>
              <a:buFont typeface="Arial" panose="020B0604020202020204" pitchFamily="34" charset="0"/>
              <a:buNone/>
              <a:defRPr sz="1400" kern="1200">
                <a:solidFill>
                  <a:schemeClr val="tx1"/>
                </a:solidFill>
                <a:latin typeface="+mn-lt"/>
                <a:ea typeface="+mn-ea"/>
                <a:cs typeface="+mn-cs"/>
              </a:defRPr>
            </a:lvl1pPr>
            <a:lvl2pPr marL="457200" indent="0" algn="l" defTabSz="914400" rtl="0" eaLnBrk="1" latinLnBrk="0" hangingPunct="1">
              <a:spcBef>
                <a:spcPct val="20000"/>
              </a:spcBef>
              <a:buFont typeface="Arial" panose="020B0604020202020204" pitchFamily="34" charset="0"/>
              <a:buNone/>
              <a:defRPr sz="1200" kern="1200">
                <a:solidFill>
                  <a:schemeClr val="tx1"/>
                </a:solidFill>
                <a:latin typeface="+mn-lt"/>
                <a:ea typeface="+mn-ea"/>
                <a:cs typeface="+mn-cs"/>
              </a:defRPr>
            </a:lvl2pPr>
            <a:lvl3pPr marL="914400" indent="0" algn="l" defTabSz="914400" rtl="0" eaLnBrk="1" latinLnBrk="0" hangingPunct="1">
              <a:spcBef>
                <a:spcPct val="20000"/>
              </a:spcBef>
              <a:buFont typeface="Arial" panose="020B0604020202020204" pitchFamily="34" charset="0"/>
              <a:buNone/>
              <a:defRPr sz="1000" kern="1200">
                <a:solidFill>
                  <a:schemeClr val="tx1"/>
                </a:solidFill>
                <a:latin typeface="+mn-lt"/>
                <a:ea typeface="+mn-ea"/>
                <a:cs typeface="+mn-cs"/>
              </a:defRPr>
            </a:lvl3pPr>
            <a:lvl4pPr marL="1371600" indent="0" algn="l" defTabSz="914400" rtl="0" eaLnBrk="1" latinLnBrk="0" hangingPunct="1">
              <a:spcBef>
                <a:spcPct val="20000"/>
              </a:spcBef>
              <a:buFont typeface="Arial" panose="020B0604020202020204" pitchFamily="34" charset="0"/>
              <a:buNone/>
              <a:defRPr sz="900" kern="1200">
                <a:solidFill>
                  <a:schemeClr val="tx1"/>
                </a:solidFill>
                <a:latin typeface="+mn-lt"/>
                <a:ea typeface="+mn-ea"/>
                <a:cs typeface="+mn-cs"/>
              </a:defRPr>
            </a:lvl4pPr>
            <a:lvl5pPr marL="1828800" indent="0" algn="l" defTabSz="914400" rtl="0" eaLnBrk="1" latinLnBrk="0" hangingPunct="1">
              <a:spcBef>
                <a:spcPct val="20000"/>
              </a:spcBef>
              <a:buFont typeface="Arial" panose="020B0604020202020204" pitchFamily="34" charset="0"/>
              <a:buNone/>
              <a:defRPr sz="900" kern="1200">
                <a:solidFill>
                  <a:schemeClr val="tx1"/>
                </a:solidFill>
                <a:latin typeface="+mn-lt"/>
                <a:ea typeface="+mn-ea"/>
                <a:cs typeface="+mn-cs"/>
              </a:defRPr>
            </a:lvl5pPr>
            <a:lvl6pPr marL="2286000" indent="0" algn="l" defTabSz="914400" rtl="0" eaLnBrk="1" latinLnBrk="0" hangingPunct="1">
              <a:spcBef>
                <a:spcPct val="20000"/>
              </a:spcBef>
              <a:buFont typeface="Arial" panose="020B0604020202020204" pitchFamily="34" charset="0"/>
              <a:buNone/>
              <a:defRPr sz="900" kern="1200">
                <a:solidFill>
                  <a:schemeClr val="tx1"/>
                </a:solidFill>
                <a:latin typeface="+mn-lt"/>
                <a:ea typeface="+mn-ea"/>
                <a:cs typeface="+mn-cs"/>
              </a:defRPr>
            </a:lvl6pPr>
            <a:lvl7pPr marL="2743200" indent="0" algn="l" defTabSz="914400" rtl="0" eaLnBrk="1" latinLnBrk="0" hangingPunct="1">
              <a:spcBef>
                <a:spcPct val="20000"/>
              </a:spcBef>
              <a:buFont typeface="Arial" panose="020B0604020202020204" pitchFamily="34" charset="0"/>
              <a:buNone/>
              <a:defRPr sz="900" kern="1200">
                <a:solidFill>
                  <a:schemeClr val="tx1"/>
                </a:solidFill>
                <a:latin typeface="+mn-lt"/>
                <a:ea typeface="+mn-ea"/>
                <a:cs typeface="+mn-cs"/>
              </a:defRPr>
            </a:lvl7pPr>
            <a:lvl8pPr marL="3200400" indent="0" algn="l" defTabSz="914400" rtl="0" eaLnBrk="1" latinLnBrk="0" hangingPunct="1">
              <a:spcBef>
                <a:spcPct val="20000"/>
              </a:spcBef>
              <a:buFont typeface="Arial" panose="020B0604020202020204" pitchFamily="34" charset="0"/>
              <a:buNone/>
              <a:defRPr sz="900" kern="1200">
                <a:solidFill>
                  <a:schemeClr val="tx1"/>
                </a:solidFill>
                <a:latin typeface="+mn-lt"/>
                <a:ea typeface="+mn-ea"/>
                <a:cs typeface="+mn-cs"/>
              </a:defRPr>
            </a:lvl8pPr>
            <a:lvl9pPr marL="3657600" indent="0" algn="l" defTabSz="914400" rtl="0" eaLnBrk="1" latinLnBrk="0" hangingPunct="1">
              <a:spcBef>
                <a:spcPct val="20000"/>
              </a:spcBef>
              <a:buFont typeface="Arial" panose="020B0604020202020204" pitchFamily="34" charset="0"/>
              <a:buNone/>
              <a:defRPr sz="900" kern="1200">
                <a:solidFill>
                  <a:schemeClr val="tx1"/>
                </a:solidFill>
                <a:latin typeface="+mn-lt"/>
                <a:ea typeface="+mn-ea"/>
                <a:cs typeface="+mn-cs"/>
              </a:defRPr>
            </a:lvl9pPr>
          </a:lstStyle>
          <a:p>
            <a:pPr algn="ctr"/>
            <a:r>
              <a:rPr lang="en-US" sz="2000" dirty="0" smtClean="0"/>
              <a:t>2-5 Years from Now</a:t>
            </a:r>
          </a:p>
          <a:p>
            <a:pPr algn="ctr"/>
            <a:r>
              <a:rPr lang="en-US" sz="2600" b="1" dirty="0" smtClean="0"/>
              <a:t>Majority of daily mobile tasks become bot-assisted</a:t>
            </a:r>
          </a:p>
        </p:txBody>
      </p:sp>
    </p:spTree>
    <p:extLst>
      <p:ext uri="{BB962C8B-B14F-4D97-AF65-F5344CB8AC3E}">
        <p14:creationId xmlns:p14="http://schemas.microsoft.com/office/powerpoint/2010/main" val="421850232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8382000" cy="1162050"/>
          </a:xfrm>
        </p:spPr>
        <p:txBody>
          <a:bodyPr>
            <a:normAutofit/>
          </a:bodyPr>
          <a:lstStyle/>
          <a:p>
            <a:pPr marL="461963" indent="-4763">
              <a:tabLst>
                <a:tab pos="280988" algn="l"/>
              </a:tabLst>
            </a:pPr>
            <a:r>
              <a:rPr lang="en-US" sz="4800" dirty="0" smtClean="0"/>
              <a:t>WHAT CAN BOTS DO ?</a:t>
            </a:r>
            <a:endParaRPr lang="en-US" sz="4800" dirty="0"/>
          </a:p>
        </p:txBody>
      </p:sp>
      <p:sp>
        <p:nvSpPr>
          <p:cNvPr id="4" name="Text Placeholder 3"/>
          <p:cNvSpPr>
            <a:spLocks noGrp="1"/>
          </p:cNvSpPr>
          <p:nvPr>
            <p:ph type="body" sz="half" idx="2"/>
          </p:nvPr>
        </p:nvSpPr>
        <p:spPr>
          <a:xfrm>
            <a:off x="457200" y="1905000"/>
            <a:ext cx="8153400" cy="4221163"/>
          </a:xfrm>
        </p:spPr>
        <p:txBody>
          <a:bodyPr>
            <a:normAutofit/>
          </a:bodyPr>
          <a:lstStyle/>
          <a:p>
            <a:pPr marL="800100" indent="-342900">
              <a:buFont typeface="Arial" panose="020B0604020202020204" pitchFamily="34" charset="0"/>
              <a:buChar char="•"/>
            </a:pPr>
            <a:r>
              <a:rPr lang="en-US" sz="2400" dirty="0" smtClean="0"/>
              <a:t>Content Distribution</a:t>
            </a:r>
          </a:p>
          <a:p>
            <a:pPr marL="800100" indent="-342900">
              <a:buFont typeface="Arial" panose="020B0604020202020204" pitchFamily="34" charset="0"/>
              <a:buChar char="•"/>
            </a:pPr>
            <a:r>
              <a:rPr lang="en-US" sz="2400" dirty="0" smtClean="0"/>
              <a:t>Customer service</a:t>
            </a:r>
          </a:p>
          <a:p>
            <a:pPr marL="800100" indent="-342900">
              <a:buFont typeface="Arial" panose="020B0604020202020204" pitchFamily="34" charset="0"/>
              <a:buChar char="•"/>
            </a:pPr>
            <a:r>
              <a:rPr lang="en-US" sz="2400" dirty="0" smtClean="0"/>
              <a:t>Business Process</a:t>
            </a:r>
          </a:p>
          <a:p>
            <a:pPr marL="800100" indent="-342900">
              <a:buFont typeface="Arial" panose="020B0604020202020204" pitchFamily="34" charset="0"/>
              <a:buChar char="•"/>
            </a:pPr>
            <a:r>
              <a:rPr lang="en-US" sz="2400" dirty="0" smtClean="0"/>
              <a:t>Recommendation</a:t>
            </a:r>
          </a:p>
          <a:p>
            <a:pPr marL="800100" indent="-342900">
              <a:buFont typeface="Arial" panose="020B0604020202020204" pitchFamily="34" charset="0"/>
              <a:buChar char="•"/>
            </a:pPr>
            <a:r>
              <a:rPr lang="en-US" sz="2400" dirty="0" smtClean="0"/>
              <a:t>Transaction</a:t>
            </a:r>
            <a:endParaRPr lang="en-US" sz="2400" dirty="0"/>
          </a:p>
        </p:txBody>
      </p:sp>
      <p:pic>
        <p:nvPicPr>
          <p:cNvPr id="2050" name="Picture 2" descr="C:\Users\Jagdish.hp-PC\Desktop\New folder\Internet-Bot-40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76800" y="3048000"/>
            <a:ext cx="4114800" cy="411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706715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8382000" cy="1162050"/>
          </a:xfrm>
        </p:spPr>
        <p:txBody>
          <a:bodyPr>
            <a:normAutofit/>
          </a:bodyPr>
          <a:lstStyle/>
          <a:p>
            <a:pPr marL="461963" indent="-4763">
              <a:tabLst>
                <a:tab pos="280988" algn="l"/>
              </a:tabLst>
            </a:pPr>
            <a:r>
              <a:rPr lang="en-US" sz="4800" dirty="0" smtClean="0"/>
              <a:t>APPLICATIONS-</a:t>
            </a:r>
            <a:endParaRPr lang="en-US" sz="4800" dirty="0"/>
          </a:p>
        </p:txBody>
      </p:sp>
      <p:sp>
        <p:nvSpPr>
          <p:cNvPr id="4" name="Text Placeholder 3"/>
          <p:cNvSpPr>
            <a:spLocks noGrp="1"/>
          </p:cNvSpPr>
          <p:nvPr>
            <p:ph type="body" sz="half" idx="2"/>
          </p:nvPr>
        </p:nvSpPr>
        <p:spPr>
          <a:xfrm>
            <a:off x="457200" y="1905000"/>
            <a:ext cx="8153400" cy="4221163"/>
          </a:xfrm>
        </p:spPr>
        <p:txBody>
          <a:bodyPr>
            <a:normAutofit/>
          </a:bodyPr>
          <a:lstStyle/>
          <a:p>
            <a:pPr marL="800100" indent="-342900">
              <a:buFont typeface="Arial" panose="020B0604020202020204" pitchFamily="34" charset="0"/>
              <a:buChar char="•"/>
            </a:pPr>
            <a:r>
              <a:rPr lang="en-US" sz="2400" dirty="0"/>
              <a:t>Access real time Infos</a:t>
            </a:r>
          </a:p>
          <a:p>
            <a:pPr marL="800100" indent="-342900">
              <a:buFont typeface="Arial" panose="020B0604020202020204" pitchFamily="34" charset="0"/>
              <a:buChar char="•"/>
            </a:pPr>
            <a:r>
              <a:rPr lang="en-US" sz="2400" dirty="0" smtClean="0"/>
              <a:t>Shopping</a:t>
            </a:r>
          </a:p>
          <a:p>
            <a:pPr marL="800100" indent="-342900">
              <a:buFont typeface="Arial" panose="020B0604020202020204" pitchFamily="34" charset="0"/>
              <a:buChar char="•"/>
            </a:pPr>
            <a:r>
              <a:rPr lang="en-US" sz="2400" dirty="0" smtClean="0"/>
              <a:t>Games</a:t>
            </a:r>
          </a:p>
          <a:p>
            <a:pPr marL="800100" indent="-342900">
              <a:buFont typeface="Arial" panose="020B0604020202020204" pitchFamily="34" charset="0"/>
              <a:buChar char="•"/>
            </a:pPr>
            <a:r>
              <a:rPr lang="en-US" sz="2400" dirty="0" smtClean="0"/>
              <a:t>Search anything for you</a:t>
            </a:r>
          </a:p>
          <a:p>
            <a:pPr marL="800100" indent="-342900">
              <a:buFont typeface="Arial" panose="020B0604020202020204" pitchFamily="34" charset="0"/>
              <a:buChar char="•"/>
            </a:pPr>
            <a:r>
              <a:rPr lang="en-US" sz="2400" dirty="0" smtClean="0"/>
              <a:t>Ordering things is so easy</a:t>
            </a:r>
          </a:p>
          <a:p>
            <a:pPr marL="800100" indent="-342900">
              <a:buFont typeface="Arial" panose="020B0604020202020204" pitchFamily="34" charset="0"/>
              <a:buChar char="•"/>
            </a:pPr>
            <a:r>
              <a:rPr lang="en-US" sz="2400" dirty="0" smtClean="0"/>
              <a:t>Book a ride</a:t>
            </a:r>
            <a:endParaRPr lang="en-US" sz="2400" dirty="0"/>
          </a:p>
        </p:txBody>
      </p:sp>
      <p:pic>
        <p:nvPicPr>
          <p:cNvPr id="4098" name="Picture 2" descr="C:\Users\Jagdish.hp-PC\Desktop\New folder\robotics-classes-in-delhi-275x30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07026" y="2895600"/>
            <a:ext cx="3736976" cy="40767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179596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8382000" cy="946150"/>
          </a:xfrm>
        </p:spPr>
        <p:txBody>
          <a:bodyPr>
            <a:normAutofit/>
          </a:bodyPr>
          <a:lstStyle/>
          <a:p>
            <a:pPr marL="461963" indent="-4763">
              <a:tabLst>
                <a:tab pos="280988" algn="l"/>
              </a:tabLst>
            </a:pPr>
            <a:r>
              <a:rPr lang="en-US" sz="4800" b="0" dirty="0" smtClean="0"/>
              <a:t>1). Access real time Infos</a:t>
            </a:r>
            <a:endParaRPr lang="en-US" sz="4800" b="0" dirty="0"/>
          </a:p>
        </p:txBody>
      </p:sp>
      <p:pic>
        <p:nvPicPr>
          <p:cNvPr id="12290" name="Picture 2" descr="C:\Users\Jagdish.hp-PC\Desktop\poncho-conversational-ui.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43200" y="1295400"/>
            <a:ext cx="3657600" cy="510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707343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8382000" cy="946150"/>
          </a:xfrm>
        </p:spPr>
        <p:txBody>
          <a:bodyPr>
            <a:normAutofit/>
          </a:bodyPr>
          <a:lstStyle/>
          <a:p>
            <a:pPr marL="461963" indent="-4763">
              <a:tabLst>
                <a:tab pos="280988" algn="l"/>
              </a:tabLst>
            </a:pPr>
            <a:r>
              <a:rPr lang="en-US" sz="4800" b="0" dirty="0"/>
              <a:t>2</a:t>
            </a:r>
            <a:r>
              <a:rPr lang="en-US" sz="4800" b="0" dirty="0" smtClean="0"/>
              <a:t>). Shopping</a:t>
            </a:r>
            <a:endParaRPr lang="en-US" sz="4800" b="0" dirty="0"/>
          </a:p>
        </p:txBody>
      </p:sp>
      <p:pic>
        <p:nvPicPr>
          <p:cNvPr id="13314" name="Picture 2" descr="C:\Users\Jagdish.hp-PC\Desktop\111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6400" y="1524000"/>
            <a:ext cx="2686050" cy="4924425"/>
          </a:xfrm>
          <a:prstGeom prst="rect">
            <a:avLst/>
          </a:prstGeom>
          <a:noFill/>
          <a:extLst>
            <a:ext uri="{909E8E84-426E-40DD-AFC4-6F175D3DCCD1}">
              <a14:hiddenFill xmlns:a14="http://schemas.microsoft.com/office/drawing/2010/main">
                <a:solidFill>
                  <a:srgbClr val="FFFFFF"/>
                </a:solidFill>
              </a14:hiddenFill>
            </a:ext>
          </a:extLst>
        </p:spPr>
      </p:pic>
      <p:pic>
        <p:nvPicPr>
          <p:cNvPr id="13315" name="Picture 3" descr="C:\Users\Jagdish.hp-PC\Desktop\22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61828" y="1523998"/>
            <a:ext cx="2743200" cy="4924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895715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8382000" cy="946150"/>
          </a:xfrm>
        </p:spPr>
        <p:txBody>
          <a:bodyPr>
            <a:normAutofit/>
          </a:bodyPr>
          <a:lstStyle/>
          <a:p>
            <a:pPr marL="461963" indent="-4763">
              <a:tabLst>
                <a:tab pos="280988" algn="l"/>
              </a:tabLst>
            </a:pPr>
            <a:r>
              <a:rPr lang="en-US" sz="4800" b="0" dirty="0" smtClean="0"/>
              <a:t>3). Games</a:t>
            </a:r>
            <a:endParaRPr lang="en-US" sz="4800" b="0" dirty="0"/>
          </a:p>
        </p:txBody>
      </p:sp>
      <p:pic>
        <p:nvPicPr>
          <p:cNvPr id="15362" name="Picture 2" descr="C:\Users\Jagdish.hp-PC\Desktop\111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6400" y="1523997"/>
            <a:ext cx="2686050" cy="4924425"/>
          </a:xfrm>
          <a:prstGeom prst="rect">
            <a:avLst/>
          </a:prstGeom>
          <a:noFill/>
          <a:extLst>
            <a:ext uri="{909E8E84-426E-40DD-AFC4-6F175D3DCCD1}">
              <a14:hiddenFill xmlns:a14="http://schemas.microsoft.com/office/drawing/2010/main">
                <a:solidFill>
                  <a:srgbClr val="FFFFFF"/>
                </a:solidFill>
              </a14:hiddenFill>
            </a:ext>
          </a:extLst>
        </p:spPr>
      </p:pic>
      <p:pic>
        <p:nvPicPr>
          <p:cNvPr id="15363" name="Picture 3" descr="C:\Users\Jagdish.hp-PC\Desktop\wechat-bots-1-4-1024x88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05400" y="1523996"/>
            <a:ext cx="2743200" cy="4924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170594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8382000" cy="946150"/>
          </a:xfrm>
        </p:spPr>
        <p:txBody>
          <a:bodyPr>
            <a:normAutofit/>
          </a:bodyPr>
          <a:lstStyle/>
          <a:p>
            <a:pPr marL="461963" indent="-4763">
              <a:tabLst>
                <a:tab pos="280988" algn="l"/>
              </a:tabLst>
            </a:pPr>
            <a:r>
              <a:rPr lang="en-US" sz="4800" b="0" dirty="0" smtClean="0"/>
              <a:t>4). Search anything for you</a:t>
            </a:r>
            <a:endParaRPr lang="en-US" sz="4800" b="0" dirty="0"/>
          </a:p>
        </p:txBody>
      </p:sp>
      <p:pic>
        <p:nvPicPr>
          <p:cNvPr id="14339" name="Picture 3" descr="C:\Users\Jagdish.hp-PC\Desktop\Sure-all.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71372" y="1295400"/>
            <a:ext cx="3380014" cy="52451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406314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descr="C:\Users\Jagdish.hp-PC\Desktop\Social-Network-Bot - Copy.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38788" y="685800"/>
            <a:ext cx="6096000" cy="58674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457200" y="273050"/>
            <a:ext cx="8382000" cy="1162050"/>
          </a:xfrm>
        </p:spPr>
        <p:txBody>
          <a:bodyPr>
            <a:normAutofit/>
          </a:bodyPr>
          <a:lstStyle/>
          <a:p>
            <a:pPr indent="457200" algn="just"/>
            <a:r>
              <a:rPr lang="en-US" sz="4800" dirty="0" smtClean="0"/>
              <a:t>CONTENTS-</a:t>
            </a:r>
            <a:endParaRPr lang="en-US" sz="4800" dirty="0"/>
          </a:p>
        </p:txBody>
      </p:sp>
      <p:sp>
        <p:nvSpPr>
          <p:cNvPr id="4" name="Text Placeholder 3"/>
          <p:cNvSpPr>
            <a:spLocks noGrp="1"/>
          </p:cNvSpPr>
          <p:nvPr>
            <p:ph type="body" sz="half" idx="2"/>
          </p:nvPr>
        </p:nvSpPr>
        <p:spPr>
          <a:xfrm>
            <a:off x="457200" y="1600200"/>
            <a:ext cx="5638800" cy="4525963"/>
          </a:xfrm>
        </p:spPr>
        <p:txBody>
          <a:bodyPr>
            <a:normAutofit fontScale="92500" lnSpcReduction="20000"/>
          </a:bodyPr>
          <a:lstStyle/>
          <a:p>
            <a:pPr marL="461963" indent="-4763" algn="just">
              <a:buFont typeface="Arial" panose="020B0604020202020204" pitchFamily="34" charset="0"/>
              <a:buChar char="•"/>
              <a:tabLst>
                <a:tab pos="280988" algn="l"/>
              </a:tabLst>
            </a:pPr>
            <a:r>
              <a:rPr lang="en-US" sz="2200" dirty="0" smtClean="0"/>
              <a:t>INTRODUCTION</a:t>
            </a:r>
          </a:p>
          <a:p>
            <a:pPr marL="461963" indent="-4763" algn="just">
              <a:buFont typeface="Arial" panose="020B0604020202020204" pitchFamily="34" charset="0"/>
              <a:buChar char="•"/>
              <a:tabLst>
                <a:tab pos="280988" algn="l"/>
              </a:tabLst>
            </a:pPr>
            <a:r>
              <a:rPr lang="en-US" sz="2200" dirty="0" smtClean="0"/>
              <a:t>A BOT IS NOT A ROBOT</a:t>
            </a:r>
          </a:p>
          <a:p>
            <a:pPr marL="461963" indent="-4763" algn="just">
              <a:buFont typeface="Arial" panose="020B0604020202020204" pitchFamily="34" charset="0"/>
              <a:buChar char="•"/>
              <a:tabLst>
                <a:tab pos="280988" algn="l"/>
              </a:tabLst>
            </a:pPr>
            <a:r>
              <a:rPr lang="en-US" sz="2200" dirty="0" smtClean="0"/>
              <a:t>HISTORY</a:t>
            </a:r>
          </a:p>
          <a:p>
            <a:pPr marL="461963" indent="-4763" algn="just">
              <a:buFont typeface="Arial" panose="020B0604020202020204" pitchFamily="34" charset="0"/>
              <a:buChar char="•"/>
              <a:tabLst>
                <a:tab pos="280988" algn="l"/>
              </a:tabLst>
            </a:pPr>
            <a:r>
              <a:rPr lang="en-US" sz="2200" dirty="0" smtClean="0"/>
              <a:t>WHY IS BOT SUCH A BIG DEAL?</a:t>
            </a:r>
          </a:p>
          <a:p>
            <a:pPr marL="461963" indent="-4763" algn="just">
              <a:buFont typeface="Arial" panose="020B0604020202020204" pitchFamily="34" charset="0"/>
              <a:buChar char="•"/>
              <a:tabLst>
                <a:tab pos="280988" algn="l"/>
              </a:tabLst>
            </a:pPr>
            <a:r>
              <a:rPr lang="en-US" sz="2200" dirty="0" smtClean="0"/>
              <a:t>TYPES</a:t>
            </a:r>
          </a:p>
          <a:p>
            <a:pPr marL="461963" indent="-4763" algn="just">
              <a:buFont typeface="Arial" panose="020B0604020202020204" pitchFamily="34" charset="0"/>
              <a:buChar char="•"/>
              <a:tabLst>
                <a:tab pos="280988" algn="l"/>
              </a:tabLst>
            </a:pPr>
            <a:r>
              <a:rPr lang="en-US" sz="2200" dirty="0" smtClean="0"/>
              <a:t>MAJOR COMPONENTS</a:t>
            </a:r>
          </a:p>
          <a:p>
            <a:pPr marL="461963" indent="-4763" algn="just">
              <a:buFont typeface="Arial" panose="020B0604020202020204" pitchFamily="34" charset="0"/>
              <a:buChar char="•"/>
              <a:tabLst>
                <a:tab pos="280988" algn="l"/>
              </a:tabLst>
            </a:pPr>
            <a:r>
              <a:rPr lang="en-US" sz="2200" dirty="0"/>
              <a:t>HOW THEY </a:t>
            </a:r>
            <a:r>
              <a:rPr lang="en-US" sz="2200" dirty="0" smtClean="0"/>
              <a:t>WORK</a:t>
            </a:r>
          </a:p>
          <a:p>
            <a:pPr marL="461963" indent="-4763" algn="just">
              <a:buFont typeface="Arial" panose="020B0604020202020204" pitchFamily="34" charset="0"/>
              <a:buChar char="•"/>
              <a:tabLst>
                <a:tab pos="280988" algn="l"/>
              </a:tabLst>
            </a:pPr>
            <a:r>
              <a:rPr lang="en-US" sz="2200" dirty="0" smtClean="0"/>
              <a:t>DRIVEN </a:t>
            </a:r>
            <a:r>
              <a:rPr lang="en-US" sz="2200" dirty="0"/>
              <a:t>BY MOBILE </a:t>
            </a:r>
            <a:r>
              <a:rPr lang="en-US" sz="2200" dirty="0" smtClean="0"/>
              <a:t>PLATFORMS</a:t>
            </a:r>
          </a:p>
          <a:p>
            <a:pPr marL="461963" indent="-4763" algn="just">
              <a:buFont typeface="Arial" panose="020B0604020202020204" pitchFamily="34" charset="0"/>
              <a:buChar char="•"/>
              <a:tabLst>
                <a:tab pos="280988" algn="l"/>
              </a:tabLst>
            </a:pPr>
            <a:r>
              <a:rPr lang="en-US" sz="2400" dirty="0"/>
              <a:t>EVOLUTION OF BOTS MOVING </a:t>
            </a:r>
            <a:r>
              <a:rPr lang="en-US" sz="2400" dirty="0" smtClean="0"/>
              <a:t>FORWARD</a:t>
            </a:r>
          </a:p>
          <a:p>
            <a:pPr marL="461963" indent="-4763" algn="just">
              <a:buFont typeface="Arial" panose="020B0604020202020204" pitchFamily="34" charset="0"/>
              <a:buChar char="•"/>
              <a:tabLst>
                <a:tab pos="280988" algn="l"/>
              </a:tabLst>
            </a:pPr>
            <a:r>
              <a:rPr lang="en-US" sz="2400" dirty="0" smtClean="0"/>
              <a:t>WHAT BOTS CAN DO ?</a:t>
            </a:r>
          </a:p>
          <a:p>
            <a:pPr marL="461963" indent="-4763" algn="just">
              <a:buFont typeface="Arial" panose="020B0604020202020204" pitchFamily="34" charset="0"/>
              <a:buChar char="•"/>
              <a:tabLst>
                <a:tab pos="280988" algn="l"/>
              </a:tabLst>
            </a:pPr>
            <a:r>
              <a:rPr lang="en-US" sz="2400" dirty="0" smtClean="0"/>
              <a:t>APPLICATIONS</a:t>
            </a:r>
          </a:p>
          <a:p>
            <a:pPr marL="461963" indent="-4763" algn="just">
              <a:buFont typeface="Arial" panose="020B0604020202020204" pitchFamily="34" charset="0"/>
              <a:buChar char="•"/>
              <a:tabLst>
                <a:tab pos="280988" algn="l"/>
              </a:tabLst>
            </a:pPr>
            <a:r>
              <a:rPr lang="en-US" sz="2200" dirty="0" smtClean="0"/>
              <a:t>CONCLUSION</a:t>
            </a:r>
          </a:p>
          <a:p>
            <a:pPr marL="461963" indent="-4763" algn="just">
              <a:buFont typeface="Arial" panose="020B0604020202020204" pitchFamily="34" charset="0"/>
              <a:buChar char="•"/>
              <a:tabLst>
                <a:tab pos="280988" algn="l"/>
              </a:tabLst>
            </a:pPr>
            <a:r>
              <a:rPr lang="en-US" sz="2200" dirty="0" smtClean="0"/>
              <a:t>FUTURE SCOPE</a:t>
            </a:r>
          </a:p>
          <a:p>
            <a:pPr marL="461963" indent="-4763" algn="just">
              <a:buFont typeface="Arial" panose="020B0604020202020204" pitchFamily="34" charset="0"/>
              <a:buChar char="•"/>
              <a:tabLst>
                <a:tab pos="280988" algn="l"/>
              </a:tabLst>
            </a:pPr>
            <a:r>
              <a:rPr lang="en-US" sz="2200" dirty="0" smtClean="0"/>
              <a:t>REFERENCES</a:t>
            </a:r>
            <a:endParaRPr lang="en-US" sz="2200" dirty="0"/>
          </a:p>
        </p:txBody>
      </p:sp>
    </p:spTree>
    <p:extLst>
      <p:ext uri="{BB962C8B-B14F-4D97-AF65-F5344CB8AC3E}">
        <p14:creationId xmlns:p14="http://schemas.microsoft.com/office/powerpoint/2010/main" val="93004843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8382000" cy="946150"/>
          </a:xfrm>
        </p:spPr>
        <p:txBody>
          <a:bodyPr>
            <a:normAutofit/>
          </a:bodyPr>
          <a:lstStyle/>
          <a:p>
            <a:pPr marL="461963" indent="-4763">
              <a:tabLst>
                <a:tab pos="280988" algn="l"/>
              </a:tabLst>
            </a:pPr>
            <a:r>
              <a:rPr lang="en-US" sz="4800" b="0" dirty="0" smtClean="0"/>
              <a:t>5). Ordering things is so easy</a:t>
            </a:r>
            <a:endParaRPr lang="en-US" sz="4800" b="0" dirty="0"/>
          </a:p>
        </p:txBody>
      </p:sp>
      <p:pic>
        <p:nvPicPr>
          <p:cNvPr id="16386" name="Picture 2" descr="C:\Users\Jagdish.hp-PC\Desktop\large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2600" y="1752600"/>
            <a:ext cx="5829300" cy="4013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609603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8382000" cy="946150"/>
          </a:xfrm>
        </p:spPr>
        <p:txBody>
          <a:bodyPr>
            <a:normAutofit/>
          </a:bodyPr>
          <a:lstStyle/>
          <a:p>
            <a:pPr marL="461963" indent="-4763">
              <a:tabLst>
                <a:tab pos="280988" algn="l"/>
              </a:tabLst>
            </a:pPr>
            <a:r>
              <a:rPr lang="en-US" sz="4800" b="0" dirty="0" smtClean="0"/>
              <a:t>6). Book a ride</a:t>
            </a:r>
            <a:endParaRPr lang="en-US" sz="4800" b="0" dirty="0"/>
          </a:p>
        </p:txBody>
      </p:sp>
      <p:pic>
        <p:nvPicPr>
          <p:cNvPr id="17410" name="Picture 2" descr="C:\Users\Jagdish.hp-PC\Desktop\11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30089" y="1371600"/>
            <a:ext cx="3124200" cy="5188857"/>
          </a:xfrm>
          <a:prstGeom prst="rect">
            <a:avLst/>
          </a:prstGeom>
          <a:noFill/>
          <a:extLst>
            <a:ext uri="{909E8E84-426E-40DD-AFC4-6F175D3DCCD1}">
              <a14:hiddenFill xmlns:a14="http://schemas.microsoft.com/office/drawing/2010/main">
                <a:solidFill>
                  <a:srgbClr val="FFFFFF"/>
                </a:solidFill>
              </a14:hiddenFill>
            </a:ext>
          </a:extLst>
        </p:spPr>
      </p:pic>
      <p:pic>
        <p:nvPicPr>
          <p:cNvPr id="17411" name="Picture 3" descr="C:\Users\Jagdish.hp-PC\Desktop\Jugnoo_Facebook_bot_main.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98146" y="1360714"/>
            <a:ext cx="3124200" cy="51888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428907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8382000" cy="1162050"/>
          </a:xfrm>
        </p:spPr>
        <p:txBody>
          <a:bodyPr>
            <a:normAutofit/>
          </a:bodyPr>
          <a:lstStyle/>
          <a:p>
            <a:pPr marL="461963" indent="-4763">
              <a:tabLst>
                <a:tab pos="280988" algn="l"/>
              </a:tabLst>
            </a:pPr>
            <a:r>
              <a:rPr lang="en-US" sz="4800" dirty="0" smtClean="0"/>
              <a:t>CONCLUSION-</a:t>
            </a:r>
            <a:endParaRPr lang="en-US" sz="4800" dirty="0"/>
          </a:p>
        </p:txBody>
      </p:sp>
      <p:sp>
        <p:nvSpPr>
          <p:cNvPr id="4" name="Text Placeholder 3"/>
          <p:cNvSpPr>
            <a:spLocks noGrp="1"/>
          </p:cNvSpPr>
          <p:nvPr>
            <p:ph type="body" sz="half" idx="2"/>
          </p:nvPr>
        </p:nvSpPr>
        <p:spPr>
          <a:xfrm>
            <a:off x="457200" y="1905000"/>
            <a:ext cx="3886200" cy="4221163"/>
          </a:xfrm>
        </p:spPr>
        <p:txBody>
          <a:bodyPr>
            <a:normAutofit/>
          </a:bodyPr>
          <a:lstStyle/>
          <a:p>
            <a:pPr marL="457200" algn="just"/>
            <a:r>
              <a:rPr lang="en-US" sz="2400" dirty="0" smtClean="0"/>
              <a:t>BOTS are going to replace most of the apps and many programs needed in daily life and make our work easy.</a:t>
            </a:r>
            <a:endParaRPr lang="en-US" sz="2400" dirty="0"/>
          </a:p>
        </p:txBody>
      </p:sp>
      <p:pic>
        <p:nvPicPr>
          <p:cNvPr id="5122" name="Picture 2" descr="C:\Users\Jagdish.hp-PC\Desktop\New folder\10042442-Funny-white-robot-stay-with-pointer-Stock-Photo.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676400"/>
            <a:ext cx="4419600" cy="4724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371849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8382000" cy="1162050"/>
          </a:xfrm>
        </p:spPr>
        <p:txBody>
          <a:bodyPr>
            <a:normAutofit/>
          </a:bodyPr>
          <a:lstStyle/>
          <a:p>
            <a:pPr marL="461963" indent="-4763">
              <a:tabLst>
                <a:tab pos="280988" algn="l"/>
              </a:tabLst>
            </a:pPr>
            <a:r>
              <a:rPr lang="en-US" sz="4800" dirty="0" smtClean="0"/>
              <a:t>FUTURE SCOPE-</a:t>
            </a:r>
            <a:endParaRPr lang="en-US" sz="4800" dirty="0"/>
          </a:p>
        </p:txBody>
      </p:sp>
      <p:sp>
        <p:nvSpPr>
          <p:cNvPr id="6" name="TextBox 5"/>
          <p:cNvSpPr txBox="1"/>
          <p:nvPr/>
        </p:nvSpPr>
        <p:spPr>
          <a:xfrm>
            <a:off x="-19665" y="3653487"/>
            <a:ext cx="9163665" cy="1077218"/>
          </a:xfrm>
          <a:prstGeom prst="rect">
            <a:avLst/>
          </a:prstGeom>
          <a:noFill/>
        </p:spPr>
        <p:txBody>
          <a:bodyPr wrap="square" rtlCol="0">
            <a:spAutoFit/>
          </a:bodyPr>
          <a:lstStyle/>
          <a:p>
            <a:pPr algn="ctr"/>
            <a:r>
              <a:rPr lang="en-US" sz="2400" dirty="0" smtClean="0">
                <a:solidFill>
                  <a:schemeClr val="tx2">
                    <a:lumMod val="75000"/>
                  </a:schemeClr>
                </a:solidFill>
              </a:rPr>
              <a:t>BOT OPPORTUNITIES :</a:t>
            </a:r>
          </a:p>
          <a:p>
            <a:pPr algn="ctr"/>
            <a:r>
              <a:rPr lang="en-US" sz="4000" b="1" dirty="0" smtClean="0">
                <a:solidFill>
                  <a:schemeClr val="tx2">
                    <a:lumMod val="75000"/>
                  </a:schemeClr>
                </a:solidFill>
              </a:rPr>
              <a:t>LIMITLESS</a:t>
            </a:r>
            <a:endParaRPr lang="en-US" sz="4000" b="1" dirty="0">
              <a:solidFill>
                <a:schemeClr val="tx2">
                  <a:lumMod val="75000"/>
                </a:schemeClr>
              </a:solidFill>
            </a:endParaRPr>
          </a:p>
        </p:txBody>
      </p:sp>
      <p:sp>
        <p:nvSpPr>
          <p:cNvPr id="9" name="TextBox 8"/>
          <p:cNvSpPr txBox="1"/>
          <p:nvPr/>
        </p:nvSpPr>
        <p:spPr>
          <a:xfrm>
            <a:off x="4581832" y="5270088"/>
            <a:ext cx="4562168" cy="430887"/>
          </a:xfrm>
          <a:prstGeom prst="rect">
            <a:avLst/>
          </a:prstGeom>
          <a:noFill/>
        </p:spPr>
        <p:txBody>
          <a:bodyPr wrap="square" rtlCol="0">
            <a:spAutoFit/>
          </a:bodyPr>
          <a:lstStyle/>
          <a:p>
            <a:pPr algn="ctr"/>
            <a:r>
              <a:rPr lang="en-US" sz="2200" dirty="0" smtClean="0"/>
              <a:t>ENTERTAINMENT</a:t>
            </a:r>
            <a:endParaRPr lang="en-US" sz="3600" b="1" dirty="0"/>
          </a:p>
        </p:txBody>
      </p:sp>
      <p:sp>
        <p:nvSpPr>
          <p:cNvPr id="10" name="TextBox 9"/>
          <p:cNvSpPr txBox="1"/>
          <p:nvPr/>
        </p:nvSpPr>
        <p:spPr>
          <a:xfrm>
            <a:off x="5009524" y="2920899"/>
            <a:ext cx="4581833" cy="430887"/>
          </a:xfrm>
          <a:prstGeom prst="rect">
            <a:avLst/>
          </a:prstGeom>
          <a:noFill/>
        </p:spPr>
        <p:txBody>
          <a:bodyPr wrap="square" rtlCol="0">
            <a:spAutoFit/>
          </a:bodyPr>
          <a:lstStyle/>
          <a:p>
            <a:pPr algn="ctr"/>
            <a:r>
              <a:rPr lang="en-US" sz="2200" dirty="0" smtClean="0"/>
              <a:t>SOFTWARE</a:t>
            </a:r>
            <a:endParaRPr lang="en-US" sz="3600" b="1" dirty="0"/>
          </a:p>
        </p:txBody>
      </p:sp>
      <p:sp>
        <p:nvSpPr>
          <p:cNvPr id="11" name="TextBox 10"/>
          <p:cNvSpPr txBox="1"/>
          <p:nvPr/>
        </p:nvSpPr>
        <p:spPr>
          <a:xfrm>
            <a:off x="-285130" y="2888208"/>
            <a:ext cx="4601498" cy="430887"/>
          </a:xfrm>
          <a:prstGeom prst="rect">
            <a:avLst/>
          </a:prstGeom>
          <a:noFill/>
        </p:spPr>
        <p:txBody>
          <a:bodyPr wrap="square" rtlCol="0">
            <a:spAutoFit/>
          </a:bodyPr>
          <a:lstStyle/>
          <a:p>
            <a:pPr algn="ctr"/>
            <a:r>
              <a:rPr lang="en-US" sz="2200" dirty="0" smtClean="0"/>
              <a:t>COMMUNITY</a:t>
            </a:r>
            <a:endParaRPr lang="en-US" sz="3600" b="1" dirty="0"/>
          </a:p>
        </p:txBody>
      </p:sp>
      <p:sp>
        <p:nvSpPr>
          <p:cNvPr id="12" name="TextBox 11"/>
          <p:cNvSpPr txBox="1"/>
          <p:nvPr/>
        </p:nvSpPr>
        <p:spPr>
          <a:xfrm>
            <a:off x="-19666" y="2013144"/>
            <a:ext cx="9163665" cy="430887"/>
          </a:xfrm>
          <a:prstGeom prst="rect">
            <a:avLst/>
          </a:prstGeom>
          <a:noFill/>
        </p:spPr>
        <p:txBody>
          <a:bodyPr wrap="square" rtlCol="0">
            <a:spAutoFit/>
          </a:bodyPr>
          <a:lstStyle/>
          <a:p>
            <a:pPr algn="ctr"/>
            <a:r>
              <a:rPr lang="en-US" sz="2200" dirty="0" smtClean="0"/>
              <a:t>E-COMMERCE</a:t>
            </a:r>
          </a:p>
        </p:txBody>
      </p:sp>
      <p:sp>
        <p:nvSpPr>
          <p:cNvPr id="13" name="TextBox 12"/>
          <p:cNvSpPr txBox="1"/>
          <p:nvPr/>
        </p:nvSpPr>
        <p:spPr>
          <a:xfrm>
            <a:off x="1" y="5260260"/>
            <a:ext cx="4581831" cy="430887"/>
          </a:xfrm>
          <a:prstGeom prst="rect">
            <a:avLst/>
          </a:prstGeom>
          <a:noFill/>
        </p:spPr>
        <p:txBody>
          <a:bodyPr wrap="square" rtlCol="0">
            <a:spAutoFit/>
          </a:bodyPr>
          <a:lstStyle/>
          <a:p>
            <a:pPr algn="ctr"/>
            <a:r>
              <a:rPr lang="en-US" sz="2200" dirty="0" smtClean="0"/>
              <a:t>INTERNET OF THINGS</a:t>
            </a:r>
            <a:endParaRPr lang="en-US" sz="3600" b="1" dirty="0"/>
          </a:p>
        </p:txBody>
      </p:sp>
      <p:cxnSp>
        <p:nvCxnSpPr>
          <p:cNvPr id="17" name="Straight Connector 16"/>
          <p:cNvCxnSpPr/>
          <p:nvPr/>
        </p:nvCxnSpPr>
        <p:spPr>
          <a:xfrm>
            <a:off x="4562166" y="2475276"/>
            <a:ext cx="19666" cy="684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flipV="1">
            <a:off x="6172200" y="3319096"/>
            <a:ext cx="457200" cy="334391"/>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2667000" y="3319095"/>
            <a:ext cx="381000" cy="334392"/>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5871087" y="4688224"/>
            <a:ext cx="685800" cy="450895"/>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flipV="1">
            <a:off x="2667000" y="4688224"/>
            <a:ext cx="495300" cy="460352"/>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55980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 calcmode="lin" valueType="num">
                                      <p:cBhvr>
                                        <p:cTn id="7" dur="500" fill="hold"/>
                                        <p:tgtEl>
                                          <p:spTgt spid="6">
                                            <p:txEl>
                                              <p:pRg st="1" end="1"/>
                                            </p:txEl>
                                          </p:spTgt>
                                        </p:tgtEl>
                                        <p:attrNameLst>
                                          <p:attrName>ppt_w</p:attrName>
                                        </p:attrNameLst>
                                      </p:cBhvr>
                                      <p:tavLst>
                                        <p:tav tm="0">
                                          <p:val>
                                            <p:fltVal val="0"/>
                                          </p:val>
                                        </p:tav>
                                        <p:tav tm="100000">
                                          <p:val>
                                            <p:strVal val="#ppt_w"/>
                                          </p:val>
                                        </p:tav>
                                      </p:tavLst>
                                    </p:anim>
                                    <p:anim calcmode="lin" valueType="num">
                                      <p:cBhvr>
                                        <p:cTn id="8" dur="500" fill="hold"/>
                                        <p:tgtEl>
                                          <p:spTgt spid="6">
                                            <p:txEl>
                                              <p:pRg st="1" end="1"/>
                                            </p:txEl>
                                          </p:spTgt>
                                        </p:tgtEl>
                                        <p:attrNameLst>
                                          <p:attrName>ppt_h</p:attrName>
                                        </p:attrNameLst>
                                      </p:cBhvr>
                                      <p:tavLst>
                                        <p:tav tm="0">
                                          <p:val>
                                            <p:fltVal val="0"/>
                                          </p:val>
                                        </p:tav>
                                        <p:tav tm="100000">
                                          <p:val>
                                            <p:strVal val="#ppt_h"/>
                                          </p:val>
                                        </p:tav>
                                      </p:tavLst>
                                    </p:anim>
                                    <p:animEffect transition="in" filter="fade">
                                      <p:cBhvr>
                                        <p:cTn id="9" dur="500"/>
                                        <p:tgtEl>
                                          <p:spTgt spid="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8382000" cy="1162050"/>
          </a:xfrm>
        </p:spPr>
        <p:txBody>
          <a:bodyPr>
            <a:normAutofit/>
          </a:bodyPr>
          <a:lstStyle/>
          <a:p>
            <a:pPr marL="461963" indent="-4763">
              <a:tabLst>
                <a:tab pos="280988" algn="l"/>
              </a:tabLst>
            </a:pPr>
            <a:r>
              <a:rPr lang="en-US" sz="4800" dirty="0" smtClean="0"/>
              <a:t>REFERENCES-</a:t>
            </a:r>
            <a:endParaRPr lang="en-US" sz="4800" dirty="0"/>
          </a:p>
        </p:txBody>
      </p:sp>
      <p:sp>
        <p:nvSpPr>
          <p:cNvPr id="4" name="Text Placeholder 3"/>
          <p:cNvSpPr>
            <a:spLocks noGrp="1"/>
          </p:cNvSpPr>
          <p:nvPr>
            <p:ph type="body" sz="half" idx="2"/>
          </p:nvPr>
        </p:nvSpPr>
        <p:spPr>
          <a:xfrm>
            <a:off x="457200" y="1524000"/>
            <a:ext cx="8153400" cy="4953000"/>
          </a:xfrm>
        </p:spPr>
        <p:txBody>
          <a:bodyPr>
            <a:noAutofit/>
          </a:bodyPr>
          <a:lstStyle/>
          <a:p>
            <a:pPr marL="342900" indent="-342900">
              <a:buFont typeface="Arial" panose="020B0604020202020204" pitchFamily="34" charset="0"/>
              <a:buChar char="•"/>
            </a:pPr>
            <a:r>
              <a:rPr lang="en-US" sz="1600" dirty="0" smtClean="0">
                <a:hlinkClick r:id="rId2"/>
              </a:rPr>
              <a:t>Tim </a:t>
            </a:r>
            <a:r>
              <a:rPr lang="en-US" sz="1600" dirty="0" err="1" smtClean="0">
                <a:hlinkClick r:id="rId2"/>
              </a:rPr>
              <a:t>Slavin</a:t>
            </a:r>
            <a:r>
              <a:rPr lang="en-US" sz="1600" dirty="0" smtClean="0"/>
              <a:t> ( April 2014)</a:t>
            </a:r>
            <a:r>
              <a:rPr lang="en-US" sz="1600" dirty="0"/>
              <a:t> </a:t>
            </a:r>
            <a:r>
              <a:rPr lang="en-US" sz="1600" dirty="0" smtClean="0"/>
              <a:t>. </a:t>
            </a:r>
            <a:r>
              <a:rPr lang="en-US" sz="1600" dirty="0" smtClean="0">
                <a:hlinkClick r:id="rId3"/>
              </a:rPr>
              <a:t>“A </a:t>
            </a:r>
            <a:r>
              <a:rPr lang="en-US" sz="1600" dirty="0">
                <a:hlinkClick r:id="rId3"/>
              </a:rPr>
              <a:t>Short History of Bots and </a:t>
            </a:r>
            <a:r>
              <a:rPr lang="en-US" sz="1600" dirty="0" smtClean="0">
                <a:hlinkClick r:id="rId3"/>
              </a:rPr>
              <a:t>Robots”</a:t>
            </a:r>
            <a:r>
              <a:rPr lang="en-US" sz="1600" dirty="0" smtClean="0"/>
              <a:t>.</a:t>
            </a:r>
          </a:p>
          <a:p>
            <a:pPr marL="342900" indent="-342900">
              <a:buFont typeface="Arial" panose="020B0604020202020204" pitchFamily="34" charset="0"/>
              <a:buChar char="•"/>
            </a:pPr>
            <a:r>
              <a:rPr lang="en-US" sz="1600" dirty="0"/>
              <a:t>Ramneek, Puri (2003-08-08). </a:t>
            </a:r>
            <a:r>
              <a:rPr lang="en-US" sz="1600" dirty="0">
                <a:hlinkClick r:id="rId4"/>
              </a:rPr>
              <a:t>"Bots &amp;; Botnet: An Overview"</a:t>
            </a:r>
            <a:r>
              <a:rPr lang="en-US" sz="1600" dirty="0"/>
              <a:t> </a:t>
            </a:r>
            <a:r>
              <a:rPr lang="en-US" sz="1600" dirty="0" smtClean="0"/>
              <a:t>.</a:t>
            </a:r>
            <a:r>
              <a:rPr lang="en-US" sz="1600" dirty="0"/>
              <a:t> </a:t>
            </a:r>
            <a:r>
              <a:rPr lang="en-US" sz="1600" dirty="0">
                <a:hlinkClick r:id="rId5" tooltip="SANS Institute"/>
              </a:rPr>
              <a:t>SANS Institute</a:t>
            </a:r>
            <a:r>
              <a:rPr lang="en-US" sz="1600" dirty="0"/>
              <a:t>. </a:t>
            </a:r>
          </a:p>
          <a:p>
            <a:pPr marL="342900" indent="-342900">
              <a:buFont typeface="Arial" panose="020B0604020202020204" pitchFamily="34" charset="0"/>
              <a:buChar char="•"/>
            </a:pPr>
            <a:r>
              <a:rPr lang="en-US" sz="1600" dirty="0">
                <a:hlinkClick r:id="rId6"/>
              </a:rPr>
              <a:t>A.L.I.C.E. Artificial Intelligence </a:t>
            </a:r>
            <a:r>
              <a:rPr lang="en-US" sz="1600" dirty="0" smtClean="0">
                <a:hlinkClick r:id="rId6"/>
              </a:rPr>
              <a:t>Foundation</a:t>
            </a:r>
            <a:endParaRPr lang="en-US" sz="1600" dirty="0" smtClean="0"/>
          </a:p>
          <a:p>
            <a:pPr marL="342900" indent="-342900">
              <a:buFont typeface="Arial" panose="020B0604020202020204" pitchFamily="34" charset="0"/>
              <a:buChar char="•"/>
            </a:pPr>
            <a:r>
              <a:rPr lang="en-US" sz="1600" dirty="0" err="1">
                <a:hlinkClick r:id="rId7"/>
              </a:rPr>
              <a:t>ALICEBot</a:t>
            </a:r>
            <a:endParaRPr lang="en-US" sz="1600" dirty="0" smtClean="0">
              <a:hlinkClick r:id="rId8"/>
            </a:endParaRPr>
          </a:p>
          <a:p>
            <a:pPr marL="342900" indent="-342900">
              <a:buFont typeface="Arial" panose="020B0604020202020204" pitchFamily="34" charset="0"/>
              <a:buChar char="•"/>
            </a:pPr>
            <a:r>
              <a:rPr lang="en-US" sz="1600" dirty="0" smtClean="0">
                <a:hlinkClick r:id="rId8"/>
              </a:rPr>
              <a:t>Alex </a:t>
            </a:r>
            <a:r>
              <a:rPr lang="en-US" sz="1600" dirty="0" err="1" smtClean="0">
                <a:hlinkClick r:id="rId8"/>
              </a:rPr>
              <a:t>Bunardzic</a:t>
            </a:r>
            <a:r>
              <a:rPr lang="en-US" sz="1600" dirty="0"/>
              <a:t> </a:t>
            </a:r>
            <a:r>
              <a:rPr lang="en-US" sz="1600" dirty="0" smtClean="0"/>
              <a:t>(17 May 2016). </a:t>
            </a:r>
            <a:r>
              <a:rPr lang="en-US" sz="1600" dirty="0" smtClean="0">
                <a:hlinkClick r:id="rId9"/>
              </a:rPr>
              <a:t>”Four Types of Bots”</a:t>
            </a:r>
            <a:r>
              <a:rPr lang="en-US" sz="1600" dirty="0"/>
              <a:t>. </a:t>
            </a:r>
            <a:r>
              <a:rPr lang="en-US" sz="1600" dirty="0" err="1">
                <a:hlinkClick r:id="rId10"/>
              </a:rPr>
              <a:t>C</a:t>
            </a:r>
            <a:r>
              <a:rPr lang="en-US" sz="1600" dirty="0" err="1" smtClean="0">
                <a:hlinkClick r:id="rId10"/>
              </a:rPr>
              <a:t>hatbots</a:t>
            </a:r>
            <a:r>
              <a:rPr lang="en-US" sz="1600" dirty="0" smtClean="0">
                <a:hlinkClick r:id="rId10"/>
              </a:rPr>
              <a:t> Magazine</a:t>
            </a:r>
            <a:endParaRPr lang="en-US" sz="1600" dirty="0" smtClean="0"/>
          </a:p>
          <a:p>
            <a:pPr marL="342900" indent="-342900">
              <a:buFont typeface="Arial" panose="020B0604020202020204" pitchFamily="34" charset="0"/>
              <a:buChar char="•"/>
            </a:pPr>
            <a:r>
              <a:rPr lang="en-US" sz="1600" dirty="0"/>
              <a:t> </a:t>
            </a:r>
            <a:r>
              <a:rPr lang="en-US" sz="1600" i="1" dirty="0"/>
              <a:t>Dunham, Ken; </a:t>
            </a:r>
            <a:r>
              <a:rPr lang="en-US" sz="1600" i="1" dirty="0" err="1"/>
              <a:t>Melnick</a:t>
            </a:r>
            <a:r>
              <a:rPr lang="en-US" sz="1600" i="1" dirty="0"/>
              <a:t>, Jim (2008). </a:t>
            </a:r>
            <a:r>
              <a:rPr lang="en-US" sz="1600" i="1" dirty="0">
                <a:hlinkClick r:id="rId11"/>
              </a:rPr>
              <a:t>Malicious Bots: An Inside Look into the Cyber-Criminal Underground of the Internet</a:t>
            </a:r>
            <a:r>
              <a:rPr lang="en-US" sz="1600" i="1" dirty="0"/>
              <a:t>. CRC Press. </a:t>
            </a:r>
            <a:r>
              <a:rPr lang="en-US" sz="1600" i="1" dirty="0">
                <a:hlinkClick r:id="rId12" tooltip="International Standard Book Number"/>
              </a:rPr>
              <a:t>ISBN</a:t>
            </a:r>
            <a:r>
              <a:rPr lang="en-US" sz="1600" i="1" dirty="0"/>
              <a:t> </a:t>
            </a:r>
            <a:r>
              <a:rPr lang="en-US" sz="1600" i="1" dirty="0">
                <a:hlinkClick r:id="rId13" tooltip="Special:BookSources/9781420069068"/>
              </a:rPr>
              <a:t>9781420069068</a:t>
            </a:r>
            <a:r>
              <a:rPr lang="en-US" sz="1600" i="1" dirty="0"/>
              <a:t>.</a:t>
            </a:r>
            <a:endParaRPr lang="en-US" sz="1600" dirty="0"/>
          </a:p>
          <a:p>
            <a:pPr marL="342900" indent="-342900">
              <a:buFont typeface="Arial" panose="020B0604020202020204" pitchFamily="34" charset="0"/>
              <a:buChar char="•"/>
            </a:pPr>
            <a:r>
              <a:rPr lang="en-US" sz="1600" dirty="0"/>
              <a:t> </a:t>
            </a:r>
            <a:r>
              <a:rPr lang="en-US" sz="1600" i="1" dirty="0"/>
              <a:t>Holiday, Ryan. </a:t>
            </a:r>
            <a:r>
              <a:rPr lang="en-US" sz="1600" i="1" dirty="0">
                <a:hlinkClick r:id="rId14"/>
              </a:rPr>
              <a:t>"Fake Traffic Means Real Paydays"</a:t>
            </a:r>
            <a:r>
              <a:rPr lang="en-US" sz="1600" i="1" dirty="0"/>
              <a:t>. </a:t>
            </a:r>
            <a:r>
              <a:rPr lang="en-US" sz="1600" i="1" dirty="0" err="1"/>
              <a:t>BetaBeat</a:t>
            </a:r>
            <a:r>
              <a:rPr lang="en-US" sz="1600" i="1" dirty="0"/>
              <a:t>.</a:t>
            </a:r>
            <a:endParaRPr lang="en-US" sz="1600" dirty="0"/>
          </a:p>
          <a:p>
            <a:pPr marL="342900" indent="-342900">
              <a:buFont typeface="Arial" panose="020B0604020202020204" pitchFamily="34" charset="0"/>
              <a:buChar char="•"/>
            </a:pPr>
            <a:r>
              <a:rPr lang="en-US" sz="1600" i="1" dirty="0" smtClean="0"/>
              <a:t>von </a:t>
            </a:r>
            <a:r>
              <a:rPr lang="en-US" sz="1600" i="1" dirty="0"/>
              <a:t>Lipinski, Percy (28 May 2013). </a:t>
            </a:r>
            <a:r>
              <a:rPr lang="en-US" sz="1600" i="1" dirty="0">
                <a:hlinkClick r:id="rId15"/>
              </a:rPr>
              <a:t>"CNN's </a:t>
            </a:r>
            <a:r>
              <a:rPr lang="en-US" sz="1600" i="1" dirty="0" err="1">
                <a:hlinkClick r:id="rId15"/>
              </a:rPr>
              <a:t>iReport</a:t>
            </a:r>
            <a:r>
              <a:rPr lang="en-US" sz="1600" i="1" dirty="0">
                <a:hlinkClick r:id="rId15"/>
              </a:rPr>
              <a:t> hit hard by pay-per-view scandal"</a:t>
            </a:r>
            <a:r>
              <a:rPr lang="en-US" sz="1600" i="1" dirty="0"/>
              <a:t>. </a:t>
            </a:r>
            <a:r>
              <a:rPr lang="en-US" sz="1600" i="1" dirty="0" err="1"/>
              <a:t>PulsePoint</a:t>
            </a:r>
            <a:r>
              <a:rPr lang="en-US" sz="1600" i="1" dirty="0"/>
              <a:t>. Retrieved 21 July 2016</a:t>
            </a:r>
            <a:r>
              <a:rPr lang="en-US" sz="1600" i="1" dirty="0" smtClean="0"/>
              <a:t>.</a:t>
            </a:r>
            <a:endParaRPr lang="en-US" sz="1600" dirty="0"/>
          </a:p>
          <a:p>
            <a:pPr marL="342900" indent="-342900">
              <a:buFont typeface="Arial" panose="020B0604020202020204" pitchFamily="34" charset="0"/>
              <a:buChar char="•"/>
            </a:pPr>
            <a:r>
              <a:rPr lang="en-US" sz="1600" dirty="0" smtClean="0"/>
              <a:t>Kurt Wagner (11 April 2016), “</a:t>
            </a:r>
            <a:r>
              <a:rPr lang="en-US" sz="1600" dirty="0" smtClean="0">
                <a:hlinkClick r:id="rId16"/>
              </a:rPr>
              <a:t>Bots</a:t>
            </a:r>
            <a:r>
              <a:rPr lang="en-US" sz="1600" dirty="0">
                <a:hlinkClick r:id="rId16"/>
              </a:rPr>
              <a:t>, </a:t>
            </a:r>
            <a:r>
              <a:rPr lang="en-US" sz="1600" dirty="0" err="1" smtClean="0">
                <a:hlinkClick r:id="rId16"/>
              </a:rPr>
              <a:t>explained:</a:t>
            </a:r>
            <a:r>
              <a:rPr lang="en-US" sz="1600" dirty="0" err="1">
                <a:hlinkClick r:id="rId16"/>
              </a:rPr>
              <a:t>What's</a:t>
            </a:r>
            <a:r>
              <a:rPr lang="en-US" sz="1600" dirty="0">
                <a:hlinkClick r:id="rId16"/>
              </a:rPr>
              <a:t> the point? Or the business model</a:t>
            </a:r>
            <a:r>
              <a:rPr lang="en-US" sz="1600" dirty="0" smtClean="0">
                <a:hlinkClick r:id="rId16"/>
              </a:rPr>
              <a:t>?</a:t>
            </a:r>
            <a:r>
              <a:rPr lang="en-US" sz="1600" dirty="0" smtClean="0"/>
              <a:t>”. Recode.</a:t>
            </a:r>
          </a:p>
          <a:p>
            <a:pPr marL="342900" indent="-342900">
              <a:buFont typeface="Arial" panose="020B0604020202020204" pitchFamily="34" charset="0"/>
              <a:buChar char="•"/>
            </a:pPr>
            <a:r>
              <a:rPr lang="en-US" sz="1600" dirty="0"/>
              <a:t> Alan </a:t>
            </a:r>
            <a:r>
              <a:rPr lang="en-US" sz="1600" dirty="0" err="1"/>
              <a:t>Mathison</a:t>
            </a:r>
            <a:r>
              <a:rPr lang="en-US" sz="1600" dirty="0"/>
              <a:t> </a:t>
            </a:r>
            <a:r>
              <a:rPr lang="en-US" sz="1600" dirty="0" smtClean="0"/>
              <a:t>Turing (1950), </a:t>
            </a:r>
            <a:r>
              <a:rPr lang="en-US" sz="1600" dirty="0" smtClean="0">
                <a:hlinkClick r:id="rId17"/>
              </a:rPr>
              <a:t>“</a:t>
            </a:r>
            <a:r>
              <a:rPr lang="en-US" sz="1600" dirty="0">
                <a:hlinkClick r:id="rId17"/>
              </a:rPr>
              <a:t>Computing Machinery And </a:t>
            </a:r>
            <a:r>
              <a:rPr lang="en-US" sz="1600" dirty="0" smtClean="0">
                <a:hlinkClick r:id="rId17"/>
              </a:rPr>
              <a:t>Intelligence”</a:t>
            </a:r>
            <a:r>
              <a:rPr lang="en-US" sz="1600" dirty="0" smtClean="0"/>
              <a:t>.</a:t>
            </a:r>
            <a:r>
              <a:rPr lang="en-US" sz="1600" dirty="0"/>
              <a:t>  </a:t>
            </a:r>
            <a:r>
              <a:rPr lang="en-US" sz="1600" dirty="0" smtClean="0"/>
              <a:t>Mind.</a:t>
            </a:r>
          </a:p>
          <a:p>
            <a:pPr marL="342900" indent="-342900">
              <a:buFont typeface="Arial" panose="020B0604020202020204" pitchFamily="34" charset="0"/>
              <a:buChar char="•"/>
            </a:pPr>
            <a:r>
              <a:rPr lang="en-US" sz="1600" dirty="0"/>
              <a:t> </a:t>
            </a:r>
            <a:r>
              <a:rPr lang="en-US" sz="1600" i="1" dirty="0" err="1"/>
              <a:t>Spetka</a:t>
            </a:r>
            <a:r>
              <a:rPr lang="en-US" sz="1600" i="1" dirty="0"/>
              <a:t>, Scott. </a:t>
            </a:r>
            <a:r>
              <a:rPr lang="en-US" sz="1600" i="1" dirty="0">
                <a:hlinkClick r:id="rId18"/>
              </a:rPr>
              <a:t>"The </a:t>
            </a:r>
            <a:r>
              <a:rPr lang="en-US" sz="1600" i="1" dirty="0" err="1">
                <a:hlinkClick r:id="rId18"/>
              </a:rPr>
              <a:t>TkWWW</a:t>
            </a:r>
            <a:r>
              <a:rPr lang="en-US" sz="1600" i="1" dirty="0">
                <a:hlinkClick r:id="rId18"/>
              </a:rPr>
              <a:t> Robot: Beyond Browsing"</a:t>
            </a:r>
            <a:r>
              <a:rPr lang="en-US" sz="1600" i="1" dirty="0"/>
              <a:t>. </a:t>
            </a:r>
            <a:r>
              <a:rPr lang="en-US" sz="1600" i="1" dirty="0">
                <a:hlinkClick r:id="rId19" tooltip="National Center for Supercomputing Applications"/>
              </a:rPr>
              <a:t>NCSA</a:t>
            </a:r>
            <a:r>
              <a:rPr lang="en-US" sz="1600" i="1" dirty="0"/>
              <a:t>. Archived from </a:t>
            </a:r>
            <a:r>
              <a:rPr lang="en-US" sz="1600" i="1" dirty="0">
                <a:hlinkClick r:id="rId20"/>
              </a:rPr>
              <a:t>the original</a:t>
            </a:r>
            <a:r>
              <a:rPr lang="en-US" sz="1600" i="1" dirty="0"/>
              <a:t> on 3 September 2004. Retrieved 21 November </a:t>
            </a:r>
            <a:r>
              <a:rPr lang="en-US" sz="1600" i="1" dirty="0" smtClean="0"/>
              <a:t>2010.</a:t>
            </a:r>
          </a:p>
          <a:p>
            <a:pPr marL="342900" indent="-342900">
              <a:buFont typeface="Arial" panose="020B0604020202020204" pitchFamily="34" charset="0"/>
              <a:buChar char="•"/>
            </a:pPr>
            <a:r>
              <a:rPr lang="en-US" sz="1600" dirty="0"/>
              <a:t>E. G. Coffman Jr; Zhen Liu; Richard R. Weber (1998). "Optimal robot scheduling for Web search engines". </a:t>
            </a:r>
            <a:r>
              <a:rPr lang="en-US" sz="1600" i="1" dirty="0"/>
              <a:t>Journal of Scheduling</a:t>
            </a:r>
            <a:r>
              <a:rPr lang="en-US" sz="1600" dirty="0"/>
              <a:t>. </a:t>
            </a:r>
            <a:r>
              <a:rPr lang="en-US" sz="1600" b="1" dirty="0"/>
              <a:t>1</a:t>
            </a:r>
            <a:r>
              <a:rPr lang="en-US" sz="1600" dirty="0"/>
              <a:t> (1): 15–29. </a:t>
            </a:r>
            <a:r>
              <a:rPr lang="en-US" sz="1600" dirty="0">
                <a:hlinkClick r:id="rId21" tooltip="Digital object identifier"/>
              </a:rPr>
              <a:t>doi</a:t>
            </a:r>
            <a:r>
              <a:rPr lang="en-US" sz="1600" dirty="0"/>
              <a:t>:</a:t>
            </a:r>
            <a:r>
              <a:rPr lang="en-US" sz="1600" dirty="0">
                <a:hlinkClick r:id="rId22"/>
              </a:rPr>
              <a:t>10.1002/(SICI)1099-1425(199806)1:1&lt;15::AID-JOS3&gt;3.0.CO;2-K</a:t>
            </a:r>
            <a:r>
              <a:rPr lang="en-US" sz="1600" dirty="0" smtClean="0"/>
              <a:t>.</a:t>
            </a:r>
            <a:endParaRPr lang="en-US" sz="1600" i="1" dirty="0" smtClean="0"/>
          </a:p>
        </p:txBody>
      </p:sp>
    </p:spTree>
    <p:extLst>
      <p:ext uri="{BB962C8B-B14F-4D97-AF65-F5344CB8AC3E}">
        <p14:creationId xmlns:p14="http://schemas.microsoft.com/office/powerpoint/2010/main" val="216371849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8382000" cy="1162050"/>
          </a:xfrm>
        </p:spPr>
        <p:txBody>
          <a:bodyPr>
            <a:normAutofit/>
          </a:bodyPr>
          <a:lstStyle/>
          <a:p>
            <a:pPr marL="461963" indent="-4763" algn="ctr">
              <a:tabLst>
                <a:tab pos="280988" algn="l"/>
              </a:tabLst>
            </a:pPr>
            <a:r>
              <a:rPr lang="en-US" sz="4800" dirty="0" smtClean="0"/>
              <a:t>THANK YOU</a:t>
            </a:r>
            <a:endParaRPr lang="en-US" sz="4800" dirty="0"/>
          </a:p>
        </p:txBody>
      </p:sp>
      <p:pic>
        <p:nvPicPr>
          <p:cNvPr id="9218" name="Picture 2" descr="C:\Users\Jagdish.hp-PC\Desktop\New folder\a-robotok-és-a-virágok-4 - Copy.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5999" y="1180522"/>
            <a:ext cx="4578349" cy="56774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4089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8382000" cy="1162050"/>
          </a:xfrm>
        </p:spPr>
        <p:txBody>
          <a:bodyPr>
            <a:normAutofit/>
          </a:bodyPr>
          <a:lstStyle/>
          <a:p>
            <a:pPr marL="461963" indent="-4763">
              <a:tabLst>
                <a:tab pos="280988" algn="l"/>
              </a:tabLst>
            </a:pPr>
            <a:r>
              <a:rPr lang="en-US" sz="4800" dirty="0" smtClean="0"/>
              <a:t>QUERIES ?</a:t>
            </a:r>
            <a:endParaRPr lang="en-US" sz="4800" dirty="0"/>
          </a:p>
        </p:txBody>
      </p:sp>
      <p:pic>
        <p:nvPicPr>
          <p:cNvPr id="5" name="Picture 2" descr="C:\Users\Jagdish.hp-PC\Desktop\New folder\image.imageformat.lightbox - Copy.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1676400"/>
            <a:ext cx="5232966" cy="52178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837419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8382000" cy="1162050"/>
          </a:xfrm>
        </p:spPr>
        <p:txBody>
          <a:bodyPr>
            <a:normAutofit/>
          </a:bodyPr>
          <a:lstStyle/>
          <a:p>
            <a:pPr indent="457200" algn="just"/>
            <a:r>
              <a:rPr lang="en-US" sz="4800" dirty="0" smtClean="0"/>
              <a:t>INTRODUCTION-</a:t>
            </a:r>
            <a:endParaRPr lang="en-US" sz="4800" dirty="0"/>
          </a:p>
        </p:txBody>
      </p:sp>
      <p:sp>
        <p:nvSpPr>
          <p:cNvPr id="4" name="Text Placeholder 3"/>
          <p:cNvSpPr>
            <a:spLocks noGrp="1"/>
          </p:cNvSpPr>
          <p:nvPr>
            <p:ph type="body" sz="half" idx="2"/>
          </p:nvPr>
        </p:nvSpPr>
        <p:spPr>
          <a:xfrm>
            <a:off x="457200" y="1905000"/>
            <a:ext cx="4572000" cy="4221163"/>
          </a:xfrm>
        </p:spPr>
        <p:txBody>
          <a:bodyPr>
            <a:normAutofit/>
          </a:bodyPr>
          <a:lstStyle/>
          <a:p>
            <a:pPr marL="457200" algn="just"/>
            <a:r>
              <a:rPr lang="en-US" sz="2200" dirty="0" smtClean="0"/>
              <a:t>A</a:t>
            </a:r>
            <a:r>
              <a:rPr lang="en-US" sz="2200" b="1" dirty="0" smtClean="0"/>
              <a:t> bot </a:t>
            </a:r>
            <a:r>
              <a:rPr lang="en-US" sz="2200" dirty="0" smtClean="0"/>
              <a:t>is </a:t>
            </a:r>
            <a:r>
              <a:rPr lang="en-US" sz="2200" dirty="0"/>
              <a:t>a software application that runs automated tasks (scripts</a:t>
            </a:r>
            <a:r>
              <a:rPr lang="en-US" sz="2200" dirty="0" smtClean="0"/>
              <a:t>) that </a:t>
            </a:r>
            <a:r>
              <a:rPr lang="en-US" sz="2200" dirty="0"/>
              <a:t>are both simple and structurally repetitive, at a much higher rate </a:t>
            </a:r>
            <a:r>
              <a:rPr lang="en-US" sz="2200" dirty="0" smtClean="0"/>
              <a:t>than would </a:t>
            </a:r>
            <a:r>
              <a:rPr lang="en-US" sz="2200" dirty="0"/>
              <a:t>be possible for a human </a:t>
            </a:r>
            <a:r>
              <a:rPr lang="en-US" sz="2200" dirty="0" smtClean="0"/>
              <a:t>alone.</a:t>
            </a:r>
            <a:r>
              <a:rPr lang="en-US" sz="2200" dirty="0"/>
              <a:t>	</a:t>
            </a:r>
            <a:endParaRPr lang="en-US" sz="2200" dirty="0" smtClean="0"/>
          </a:p>
          <a:p>
            <a:pPr marL="457200" algn="just">
              <a:tabLst>
                <a:tab pos="280988" algn="l"/>
              </a:tabLst>
            </a:pPr>
            <a:endParaRPr lang="en-US" sz="2000" dirty="0"/>
          </a:p>
        </p:txBody>
      </p:sp>
      <p:pic>
        <p:nvPicPr>
          <p:cNvPr id="1027" name="Picture 3" descr="C:\Users\Jagdish.hp-PC\Desktop\New folder\robot_voip.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51671" y="838200"/>
            <a:ext cx="5410200" cy="5791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028538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8382000" cy="1162050"/>
          </a:xfrm>
        </p:spPr>
        <p:txBody>
          <a:bodyPr>
            <a:normAutofit/>
          </a:bodyPr>
          <a:lstStyle/>
          <a:p>
            <a:pPr marL="461963" indent="-4763">
              <a:tabLst>
                <a:tab pos="280988" algn="l"/>
              </a:tabLst>
            </a:pPr>
            <a:r>
              <a:rPr lang="en-US" sz="4800" dirty="0"/>
              <a:t>A BOT IS NOT A </a:t>
            </a:r>
            <a:r>
              <a:rPr lang="en-US" sz="4800" dirty="0" smtClean="0"/>
              <a:t>ROBOT !</a:t>
            </a:r>
            <a:endParaRPr lang="en-US" sz="4800" dirty="0"/>
          </a:p>
        </p:txBody>
      </p:sp>
      <p:sp>
        <p:nvSpPr>
          <p:cNvPr id="4" name="Text Placeholder 3"/>
          <p:cNvSpPr>
            <a:spLocks noGrp="1"/>
          </p:cNvSpPr>
          <p:nvPr>
            <p:ph type="body" sz="half" idx="2"/>
          </p:nvPr>
        </p:nvSpPr>
        <p:spPr>
          <a:xfrm>
            <a:off x="457200" y="1905000"/>
            <a:ext cx="5105400" cy="4221163"/>
          </a:xfrm>
        </p:spPr>
        <p:txBody>
          <a:bodyPr>
            <a:normAutofit/>
          </a:bodyPr>
          <a:lstStyle/>
          <a:p>
            <a:pPr marL="457200" algn="just"/>
            <a:r>
              <a:rPr lang="en-US" sz="2200" dirty="0" smtClean="0"/>
              <a:t>While </a:t>
            </a:r>
            <a:r>
              <a:rPr lang="en-US" sz="2200" dirty="0"/>
              <a:t>bots and robots both do the same thing, repetitive tasks human would do otherwise, bots are software and robots are mechanical.</a:t>
            </a:r>
            <a:endParaRPr lang="en-US" sz="2000" dirty="0"/>
          </a:p>
        </p:txBody>
      </p:sp>
      <p:pic>
        <p:nvPicPr>
          <p:cNvPr id="2050" name="Picture 2" descr="C:\Users\Jagdish.hp-PC\Desktop\New folder\robot_censorship.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29200" y="1447800"/>
            <a:ext cx="4081463" cy="4953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365089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8382000" cy="1162050"/>
          </a:xfrm>
        </p:spPr>
        <p:txBody>
          <a:bodyPr>
            <a:normAutofit/>
          </a:bodyPr>
          <a:lstStyle/>
          <a:p>
            <a:pPr marL="461963" indent="-4763">
              <a:tabLst>
                <a:tab pos="280988" algn="l"/>
              </a:tabLst>
            </a:pPr>
            <a:r>
              <a:rPr lang="en-US" sz="4800" dirty="0" smtClean="0"/>
              <a:t>HISTORY-</a:t>
            </a:r>
            <a:endParaRPr lang="en-US" sz="4800" dirty="0"/>
          </a:p>
        </p:txBody>
      </p:sp>
      <p:sp>
        <p:nvSpPr>
          <p:cNvPr id="4" name="Text Placeholder 3"/>
          <p:cNvSpPr>
            <a:spLocks noGrp="1"/>
          </p:cNvSpPr>
          <p:nvPr>
            <p:ph type="body" sz="half" idx="2"/>
          </p:nvPr>
        </p:nvSpPr>
        <p:spPr>
          <a:xfrm>
            <a:off x="457200" y="1905000"/>
            <a:ext cx="7772400" cy="4221163"/>
          </a:xfrm>
        </p:spPr>
        <p:txBody>
          <a:bodyPr>
            <a:normAutofit/>
          </a:bodyPr>
          <a:lstStyle/>
          <a:p>
            <a:pPr marL="457200" algn="just"/>
            <a:r>
              <a:rPr lang="en-US" sz="2000" dirty="0"/>
              <a:t>Bots have been around for more than 50 years. With the recent global boom in mobile messaging apps, such as WeChat, Facebook Messenger and Slack, they’re seen as increasingly relevant. They’ve likely been right under your nose. The first bots on Twitter starting rolling out in 2006.</a:t>
            </a:r>
          </a:p>
        </p:txBody>
      </p:sp>
      <p:pic>
        <p:nvPicPr>
          <p:cNvPr id="1026" name="Picture 2" descr="C:\Users\Jagdish.hp-PC\Desktop\New folder\aco-bot-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19400" y="3186339"/>
            <a:ext cx="3657600" cy="3657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461177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8382000" cy="1162050"/>
          </a:xfrm>
        </p:spPr>
        <p:txBody>
          <a:bodyPr>
            <a:noAutofit/>
          </a:bodyPr>
          <a:lstStyle/>
          <a:p>
            <a:pPr marL="461963" indent="-4763">
              <a:tabLst>
                <a:tab pos="280988" algn="l"/>
              </a:tabLst>
            </a:pPr>
            <a:r>
              <a:rPr lang="en-US" sz="4400" dirty="0"/>
              <a:t>WHY IS BOT SUCH A BIG </a:t>
            </a:r>
            <a:r>
              <a:rPr lang="en-US" sz="4400" dirty="0" smtClean="0"/>
              <a:t>DEAL ?</a:t>
            </a:r>
            <a:endParaRPr lang="en-US" sz="4400" dirty="0"/>
          </a:p>
        </p:txBody>
      </p:sp>
      <p:sp>
        <p:nvSpPr>
          <p:cNvPr id="4" name="Text Placeholder 3"/>
          <p:cNvSpPr>
            <a:spLocks noGrp="1"/>
          </p:cNvSpPr>
          <p:nvPr>
            <p:ph type="body" sz="half" idx="2"/>
          </p:nvPr>
        </p:nvSpPr>
        <p:spPr>
          <a:xfrm>
            <a:off x="457200" y="1905000"/>
            <a:ext cx="7772400" cy="4221163"/>
          </a:xfrm>
        </p:spPr>
        <p:txBody>
          <a:bodyPr>
            <a:normAutofit/>
          </a:bodyPr>
          <a:lstStyle/>
          <a:p>
            <a:pPr marL="342900" indent="-3175" algn="just" defTabSz="905255">
              <a:lnSpc>
                <a:spcPct val="100000"/>
              </a:lnSpc>
              <a:spcBef>
                <a:spcPts val="900"/>
              </a:spcBef>
              <a:buFont typeface="Arial" panose="020B0604020202020204" pitchFamily="34" charset="0"/>
              <a:buChar char="•"/>
              <a:defRPr sz="1400"/>
            </a:pPr>
            <a:r>
              <a:rPr lang="en-US" sz="2200" dirty="0">
                <a:latin typeface="Georgia" panose="02040502050405020303" pitchFamily="18" charset="0"/>
              </a:rPr>
              <a:t>App fatigue</a:t>
            </a:r>
          </a:p>
          <a:p>
            <a:pPr marL="342900" indent="-3175" algn="just" defTabSz="905255">
              <a:lnSpc>
                <a:spcPct val="100000"/>
              </a:lnSpc>
              <a:spcBef>
                <a:spcPts val="900"/>
              </a:spcBef>
              <a:buFont typeface="Arial" panose="020B0604020202020204" pitchFamily="34" charset="0"/>
              <a:buChar char="•"/>
              <a:defRPr sz="1400"/>
            </a:pPr>
            <a:r>
              <a:rPr lang="en-US" sz="2200" dirty="0">
                <a:latin typeface="Georgia" panose="02040502050405020303" pitchFamily="18" charset="0"/>
              </a:rPr>
              <a:t>Conversation as the interface</a:t>
            </a:r>
          </a:p>
          <a:p>
            <a:pPr marL="342900" indent="-3175" algn="just" defTabSz="905255">
              <a:lnSpc>
                <a:spcPct val="100000"/>
              </a:lnSpc>
              <a:spcBef>
                <a:spcPts val="900"/>
              </a:spcBef>
              <a:buFont typeface="Arial" panose="020B0604020202020204" pitchFamily="34" charset="0"/>
              <a:buChar char="•"/>
              <a:defRPr sz="1400"/>
            </a:pPr>
            <a:r>
              <a:rPr lang="en-US" sz="2200" dirty="0">
                <a:latin typeface="Georgia" panose="02040502050405020303" pitchFamily="18" charset="0"/>
              </a:rPr>
              <a:t>The raise of artificial intelligence</a:t>
            </a:r>
          </a:p>
        </p:txBody>
      </p:sp>
      <p:pic>
        <p:nvPicPr>
          <p:cNvPr id="3074" name="Picture 2" descr="C:\Users\Jagdish.hp-PC\Desktop\New folder\10042450-Funny-white-robot-stay-with-calculator-Stock-Photo-math.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86200" y="1219199"/>
            <a:ext cx="5716587" cy="56682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0922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
                                            <p:txEl>
                                              <p:pRg st="1" end="1"/>
                                            </p:txEl>
                                          </p:spTgt>
                                        </p:tgtEl>
                                        <p:attrNameLst>
                                          <p:attrName>style.visibility</p:attrName>
                                        </p:attrNameLst>
                                      </p:cBhvr>
                                      <p:to>
                                        <p:strVal val="visible"/>
                                      </p:to>
                                    </p:set>
                                    <p:animEffect transition="in" filter="fade">
                                      <p:cBhvr>
                                        <p:cTn id="14" dur="1000"/>
                                        <p:tgtEl>
                                          <p:spTgt spid="4">
                                            <p:txEl>
                                              <p:pRg st="1" end="1"/>
                                            </p:txEl>
                                          </p:spTgt>
                                        </p:tgtEl>
                                      </p:cBhvr>
                                    </p:animEffect>
                                    <p:anim calcmode="lin" valueType="num">
                                      <p:cBhvr>
                                        <p:cTn id="15"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4">
                                            <p:txEl>
                                              <p:pRg st="2" end="2"/>
                                            </p:txEl>
                                          </p:spTgt>
                                        </p:tgtEl>
                                        <p:attrNameLst>
                                          <p:attrName>style.visibility</p:attrName>
                                        </p:attrNameLst>
                                      </p:cBhvr>
                                      <p:to>
                                        <p:strVal val="visible"/>
                                      </p:to>
                                    </p:set>
                                    <p:animEffect transition="in" filter="fade">
                                      <p:cBhvr>
                                        <p:cTn id="21" dur="1000"/>
                                        <p:tgtEl>
                                          <p:spTgt spid="4">
                                            <p:txEl>
                                              <p:pRg st="2" end="2"/>
                                            </p:txEl>
                                          </p:spTgt>
                                        </p:tgtEl>
                                      </p:cBhvr>
                                    </p:animEffect>
                                    <p:anim calcmode="lin" valueType="num">
                                      <p:cBhvr>
                                        <p:cTn id="22"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8382000" cy="1162050"/>
          </a:xfrm>
        </p:spPr>
        <p:txBody>
          <a:bodyPr>
            <a:noAutofit/>
          </a:bodyPr>
          <a:lstStyle/>
          <a:p>
            <a:pPr marL="461963" indent="-4763">
              <a:tabLst>
                <a:tab pos="280988" algn="l"/>
              </a:tabLst>
            </a:pPr>
            <a:r>
              <a:rPr lang="en-US" sz="4800" dirty="0" smtClean="0"/>
              <a:t>TYPES-</a:t>
            </a:r>
            <a:endParaRPr lang="en-US" sz="4800" dirty="0"/>
          </a:p>
        </p:txBody>
      </p:sp>
      <p:sp>
        <p:nvSpPr>
          <p:cNvPr id="4" name="Text Placeholder 3"/>
          <p:cNvSpPr>
            <a:spLocks noGrp="1"/>
          </p:cNvSpPr>
          <p:nvPr>
            <p:ph type="body" sz="half" idx="2"/>
          </p:nvPr>
        </p:nvSpPr>
        <p:spPr>
          <a:xfrm>
            <a:off x="457200" y="1905000"/>
            <a:ext cx="7772400" cy="4221163"/>
          </a:xfrm>
        </p:spPr>
        <p:txBody>
          <a:bodyPr>
            <a:normAutofit/>
          </a:bodyPr>
          <a:lstStyle/>
          <a:p>
            <a:pPr marL="342900" indent="-3175">
              <a:buFont typeface="Arial" panose="020B0604020202020204" pitchFamily="34" charset="0"/>
              <a:buChar char="•"/>
            </a:pPr>
            <a:r>
              <a:rPr lang="en-US" sz="2400" dirty="0"/>
              <a:t>Stateless bots</a:t>
            </a:r>
          </a:p>
          <a:p>
            <a:pPr marL="342900" indent="-3175">
              <a:buFont typeface="Arial" panose="020B0604020202020204" pitchFamily="34" charset="0"/>
              <a:buChar char="•"/>
            </a:pPr>
            <a:r>
              <a:rPr lang="en-US" sz="2400" dirty="0"/>
              <a:t>Semi-</a:t>
            </a:r>
            <a:r>
              <a:rPr lang="en-US" sz="2400" dirty="0" err="1"/>
              <a:t>Stateful</a:t>
            </a:r>
            <a:r>
              <a:rPr lang="en-US" sz="2400" dirty="0"/>
              <a:t> bots</a:t>
            </a:r>
          </a:p>
          <a:p>
            <a:pPr marL="342900" indent="-3175">
              <a:buFont typeface="Arial" panose="020B0604020202020204" pitchFamily="34" charset="0"/>
              <a:buChar char="•"/>
            </a:pPr>
            <a:r>
              <a:rPr lang="en-US" sz="2400" dirty="0"/>
              <a:t>Stateful bots</a:t>
            </a:r>
          </a:p>
          <a:p>
            <a:pPr marL="342900" indent="-3175">
              <a:buFont typeface="Arial" panose="020B0604020202020204" pitchFamily="34" charset="0"/>
              <a:buChar char="•"/>
            </a:pPr>
            <a:r>
              <a:rPr lang="en-US" sz="2400" dirty="0"/>
              <a:t>Loyal bots</a:t>
            </a:r>
          </a:p>
        </p:txBody>
      </p:sp>
      <p:pic>
        <p:nvPicPr>
          <p:cNvPr id="4098" name="Picture 2" descr="C:\Users\Jagdish.hp-PC\Desktop\New folder\Study robo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829" y="1371600"/>
            <a:ext cx="6591300" cy="659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763917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8382000" cy="1162050"/>
          </a:xfrm>
        </p:spPr>
        <p:txBody>
          <a:bodyPr>
            <a:normAutofit/>
          </a:bodyPr>
          <a:lstStyle/>
          <a:p>
            <a:pPr marL="461963" indent="-4763">
              <a:tabLst>
                <a:tab pos="280988" algn="l"/>
              </a:tabLst>
            </a:pPr>
            <a:r>
              <a:rPr lang="en-US" sz="4800" dirty="0"/>
              <a:t>MAJOR </a:t>
            </a:r>
            <a:r>
              <a:rPr lang="en-US" sz="4800" dirty="0" smtClean="0"/>
              <a:t>COMPONENTS-</a:t>
            </a:r>
            <a:endParaRPr lang="en-US" sz="4800" dirty="0"/>
          </a:p>
        </p:txBody>
      </p:sp>
      <p:graphicFrame>
        <p:nvGraphicFramePr>
          <p:cNvPr id="5" name="Diagram 4"/>
          <p:cNvGraphicFramePr/>
          <p:nvPr>
            <p:extLst>
              <p:ext uri="{D42A27DB-BD31-4B8C-83A1-F6EECF244321}">
                <p14:modId xmlns:p14="http://schemas.microsoft.com/office/powerpoint/2010/main" val="3151585227"/>
              </p:ext>
            </p:extLst>
          </p:nvPr>
        </p:nvGraphicFramePr>
        <p:xfrm>
          <a:off x="914400" y="1600200"/>
          <a:ext cx="7315200" cy="5029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3125628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8382000" cy="1162050"/>
          </a:xfrm>
        </p:spPr>
        <p:txBody>
          <a:bodyPr>
            <a:normAutofit/>
          </a:bodyPr>
          <a:lstStyle/>
          <a:p>
            <a:pPr marL="461963" indent="-4763">
              <a:tabLst>
                <a:tab pos="280988" algn="l"/>
              </a:tabLst>
            </a:pPr>
            <a:r>
              <a:rPr lang="en-US" sz="4800" dirty="0" smtClean="0"/>
              <a:t>HOW </a:t>
            </a:r>
            <a:r>
              <a:rPr lang="en-US" sz="4800" dirty="0"/>
              <a:t>THEY </a:t>
            </a:r>
            <a:r>
              <a:rPr lang="en-US" sz="4800" dirty="0" smtClean="0"/>
              <a:t>WORK-</a:t>
            </a:r>
            <a:endParaRPr lang="en-US" sz="4800" dirty="0"/>
          </a:p>
        </p:txBody>
      </p:sp>
      <p:graphicFrame>
        <p:nvGraphicFramePr>
          <p:cNvPr id="3" name="Diagram 2"/>
          <p:cNvGraphicFramePr/>
          <p:nvPr>
            <p:extLst>
              <p:ext uri="{D42A27DB-BD31-4B8C-83A1-F6EECF244321}">
                <p14:modId xmlns:p14="http://schemas.microsoft.com/office/powerpoint/2010/main" val="1493075046"/>
              </p:ext>
            </p:extLst>
          </p:nvPr>
        </p:nvGraphicFramePr>
        <p:xfrm>
          <a:off x="634176" y="1905001"/>
          <a:ext cx="7772400" cy="21335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Left Brace 5"/>
          <p:cNvSpPr/>
          <p:nvPr/>
        </p:nvSpPr>
        <p:spPr>
          <a:xfrm rot="16200000" flipH="1">
            <a:off x="4090849" y="1672766"/>
            <a:ext cx="886104" cy="5715002"/>
          </a:xfrm>
          <a:prstGeom prst="leftBrace">
            <a:avLst/>
          </a:pr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dirty="0"/>
          </a:p>
        </p:txBody>
      </p:sp>
      <p:graphicFrame>
        <p:nvGraphicFramePr>
          <p:cNvPr id="10" name="Diagram 9"/>
          <p:cNvGraphicFramePr/>
          <p:nvPr>
            <p:extLst>
              <p:ext uri="{D42A27DB-BD31-4B8C-83A1-F6EECF244321}">
                <p14:modId xmlns:p14="http://schemas.microsoft.com/office/powerpoint/2010/main" val="1173408279"/>
              </p:ext>
            </p:extLst>
          </p:nvPr>
        </p:nvGraphicFramePr>
        <p:xfrm>
          <a:off x="1828800" y="4973319"/>
          <a:ext cx="5410200" cy="10668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3998785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1000"/>
                                        <p:tgtEl>
                                          <p:spTgt spid="10"/>
                                        </p:tgtEl>
                                      </p:cBhvr>
                                    </p:animEffect>
                                    <p:anim calcmode="lin" valueType="num">
                                      <p:cBhvr>
                                        <p:cTn id="13" dur="1000" fill="hold"/>
                                        <p:tgtEl>
                                          <p:spTgt spid="10"/>
                                        </p:tgtEl>
                                        <p:attrNameLst>
                                          <p:attrName>ppt_x</p:attrName>
                                        </p:attrNameLst>
                                      </p:cBhvr>
                                      <p:tavLst>
                                        <p:tav tm="0">
                                          <p:val>
                                            <p:strVal val="#ppt_x"/>
                                          </p:val>
                                        </p:tav>
                                        <p:tav tm="100000">
                                          <p:val>
                                            <p:strVal val="#ppt_x"/>
                                          </p:val>
                                        </p:tav>
                                      </p:tavLst>
                                    </p:anim>
                                    <p:anim calcmode="lin" valueType="num">
                                      <p:cBhvr>
                                        <p:cTn id="14"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Graphic spid="10" grpId="0">
        <p:bldAsOne/>
      </p:bldGraphic>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692</TotalTime>
  <Words>406</Words>
  <Application>Microsoft Office PowerPoint</Application>
  <PresentationFormat>On-screen Show (4:3)</PresentationFormat>
  <Paragraphs>106</Paragraphs>
  <Slides>26</Slides>
  <Notes>0</Notes>
  <HiddenSlides>0</HiddenSlides>
  <MMClips>0</MMClips>
  <ScaleCrop>false</ScaleCrop>
  <HeadingPairs>
    <vt:vector size="4" baseType="variant">
      <vt:variant>
        <vt:lpstr>Theme</vt:lpstr>
      </vt:variant>
      <vt:variant>
        <vt:i4>1</vt:i4>
      </vt:variant>
      <vt:variant>
        <vt:lpstr>Slide Titles</vt:lpstr>
      </vt:variant>
      <vt:variant>
        <vt:i4>26</vt:i4>
      </vt:variant>
    </vt:vector>
  </HeadingPairs>
  <TitlesOfParts>
    <vt:vector size="27" baseType="lpstr">
      <vt:lpstr>Office Theme</vt:lpstr>
      <vt:lpstr>PowerPoint Presentation</vt:lpstr>
      <vt:lpstr>CONTENTS-</vt:lpstr>
      <vt:lpstr>INTRODUCTION-</vt:lpstr>
      <vt:lpstr>A BOT IS NOT A ROBOT !</vt:lpstr>
      <vt:lpstr>HISTORY-</vt:lpstr>
      <vt:lpstr>WHY IS BOT SUCH A BIG DEAL ?</vt:lpstr>
      <vt:lpstr>TYPES-</vt:lpstr>
      <vt:lpstr>MAJOR COMPONENTS-</vt:lpstr>
      <vt:lpstr>HOW THEY WORK-</vt:lpstr>
      <vt:lpstr>DRIVEN BY MOBILE PLATFORMS-</vt:lpstr>
      <vt:lpstr>What about WhatsApp-</vt:lpstr>
      <vt:lpstr>Mark Zuckerberg announces building his own “J.A.R.V.I.S”</vt:lpstr>
      <vt:lpstr>EVOLUTION OF BOTS MOVING FORWARD-</vt:lpstr>
      <vt:lpstr>WHAT CAN BOTS DO ?</vt:lpstr>
      <vt:lpstr>APPLICATIONS-</vt:lpstr>
      <vt:lpstr>1). Access real time Infos</vt:lpstr>
      <vt:lpstr>2). Shopping</vt:lpstr>
      <vt:lpstr>3). Games</vt:lpstr>
      <vt:lpstr>4). Search anything for you</vt:lpstr>
      <vt:lpstr>5). Ordering things is so easy</vt:lpstr>
      <vt:lpstr>6). Book a ride</vt:lpstr>
      <vt:lpstr>CONCLUSION-</vt:lpstr>
      <vt:lpstr>FUTURE SCOPE-</vt:lpstr>
      <vt:lpstr>REFERENCES-</vt:lpstr>
      <vt:lpstr>THANK YOU</vt:lpstr>
      <vt:lpstr>QUERIES ?</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Jagdish</dc:creator>
  <cp:lastModifiedBy>Jagdish</cp:lastModifiedBy>
  <cp:revision>175</cp:revision>
  <dcterms:created xsi:type="dcterms:W3CDTF">2016-12-27T14:07:40Z</dcterms:created>
  <dcterms:modified xsi:type="dcterms:W3CDTF">2017-01-12T12:39:13Z</dcterms:modified>
</cp:coreProperties>
</file>